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9" r:id="rId3"/>
    <p:sldId id="271" r:id="rId4"/>
    <p:sldId id="272" r:id="rId5"/>
    <p:sldId id="273" r:id="rId6"/>
    <p:sldId id="274" r:id="rId7"/>
    <p:sldId id="275" r:id="rId8"/>
    <p:sldId id="261" r:id="rId9"/>
    <p:sldId id="270" r:id="rId10"/>
    <p:sldId id="278" r:id="rId11"/>
    <p:sldId id="276" r:id="rId12"/>
    <p:sldId id="277" r:id="rId13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2" autoAdjust="0"/>
    <p:restoredTop sz="93895" autoAdjust="0"/>
  </p:normalViewPr>
  <p:slideViewPr>
    <p:cSldViewPr>
      <p:cViewPr>
        <p:scale>
          <a:sx n="104" d="100"/>
          <a:sy n="104" d="100"/>
        </p:scale>
        <p:origin x="-1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th-TH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60F0F3B-5103-4F2A-9716-81AD26AF338C}" type="datetimeFigureOut">
              <a:rPr lang="th-TH" smtClean="0"/>
              <a:pPr/>
              <a:t>21/06/55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th-TH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u="sng" dirty="0" smtClean="0">
                <a:latin typeface="Times New Roman" pitchFamily="18" charset="0"/>
                <a:cs typeface="Times New Roman" pitchFamily="18" charset="0"/>
              </a:rPr>
              <a:t>Shape tween</a:t>
            </a:r>
            <a:endParaRPr lang="th-TH" sz="8800" u="sng" dirty="0">
              <a:latin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/>
              <a:t>Made by: Soha &amp; Emily</a:t>
            </a:r>
            <a:endParaRPr lang="th-TH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colour </a:t>
            </a:r>
            <a:r>
              <a:rPr lang="en-US" dirty="0" smtClean="0"/>
              <a:t>tween?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Colour </a:t>
            </a:r>
            <a:r>
              <a:rPr lang="en-US" dirty="0" smtClean="0"/>
              <a:t>tween is when you make a the object change its </a:t>
            </a:r>
            <a:r>
              <a:rPr lang="en-US" dirty="0" smtClean="0"/>
              <a:t>colour </a:t>
            </a:r>
            <a:r>
              <a:rPr lang="en-US" dirty="0" smtClean="0"/>
              <a:t>into another </a:t>
            </a:r>
            <a:r>
              <a:rPr lang="en-US" dirty="0" smtClean="0"/>
              <a:t>colour </a:t>
            </a:r>
            <a:r>
              <a:rPr lang="en-US" dirty="0" smtClean="0"/>
              <a:t>for example a green rectangle could change into a blue rectangle:</a:t>
            </a:r>
          </a:p>
          <a:p>
            <a:endParaRPr lang="th-TH" dirty="0"/>
          </a:p>
        </p:txBody>
      </p:sp>
      <p:sp>
        <p:nvSpPr>
          <p:cNvPr id="5" name="Rectangle 4"/>
          <p:cNvSpPr/>
          <p:nvPr/>
        </p:nvSpPr>
        <p:spPr>
          <a:xfrm>
            <a:off x="1571604" y="4500570"/>
            <a:ext cx="2214578" cy="92869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4929190" y="4500570"/>
            <a:ext cx="2214578" cy="9286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071934" y="492919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143116"/>
            <a:ext cx="8286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To tween the colour of the shape, repeat all the steps of the shape tween but you have to make the shape in frame 1 a different colour from the shape in frame 30 so that the </a:t>
            </a:r>
            <a:r>
              <a:rPr lang="en-GB" dirty="0" smtClean="0"/>
              <a:t>colour </a:t>
            </a:r>
            <a:r>
              <a:rPr lang="en-GB" dirty="0" smtClean="0"/>
              <a:t>will change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/>
          <a:srcRect l="19942" t="33259" r="19898" b="48337"/>
          <a:stretch>
            <a:fillRect/>
          </a:stretch>
        </p:blipFill>
        <p:spPr bwMode="auto">
          <a:xfrm>
            <a:off x="1000100" y="1000108"/>
            <a:ext cx="685804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/>
          <a:srcRect l="34899" t="59867" r="18901" b="23282"/>
          <a:stretch>
            <a:fillRect/>
          </a:stretch>
        </p:blipFill>
        <p:spPr bwMode="auto">
          <a:xfrm>
            <a:off x="1285852" y="3071810"/>
            <a:ext cx="628654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/>
          <a:srcRect l="29581" t="33481" r="32528" b="48781"/>
          <a:stretch>
            <a:fillRect/>
          </a:stretch>
        </p:blipFill>
        <p:spPr bwMode="auto">
          <a:xfrm>
            <a:off x="1571604" y="4857760"/>
            <a:ext cx="564360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71604" y="2357430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Shape tween + color tween</a:t>
            </a:r>
            <a:endParaRPr lang="th-TH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214414" y="4143380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Color tween</a:t>
            </a:r>
            <a:endParaRPr lang="th-TH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57290" y="5857892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Shape  tween</a:t>
            </a:r>
            <a:endParaRPr lang="th-TH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shape tween?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1822518"/>
          </a:xfrm>
        </p:spPr>
        <p:txBody>
          <a:bodyPr/>
          <a:lstStyle/>
          <a:p>
            <a:r>
              <a:rPr lang="en-US" dirty="0" smtClean="0"/>
              <a:t>Shape tween is when you make a shape change into another shape for example a rectangle could change into an oval:</a:t>
            </a:r>
          </a:p>
          <a:p>
            <a:endParaRPr lang="en-US" dirty="0" smtClean="0"/>
          </a:p>
          <a:p>
            <a:endParaRPr lang="th-TH" dirty="0"/>
          </a:p>
        </p:txBody>
      </p:sp>
      <p:pic>
        <p:nvPicPr>
          <p:cNvPr id="8" name="Picture 7"/>
          <p:cNvPicPr/>
          <p:nvPr/>
        </p:nvPicPr>
        <p:blipFill>
          <a:blip r:embed="rId2"/>
          <a:srcRect l="19942" t="33259" r="19898" b="48337"/>
          <a:stretch>
            <a:fillRect/>
          </a:stretch>
        </p:blipFill>
        <p:spPr bwMode="auto">
          <a:xfrm>
            <a:off x="1285852" y="3929066"/>
            <a:ext cx="685804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62" y="5929330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1.When you open Flash choose ‘Action Script 3.0’</a:t>
            </a:r>
          </a:p>
        </p:txBody>
      </p:sp>
      <p:pic>
        <p:nvPicPr>
          <p:cNvPr id="3074" name="Picture 2" descr="http://screenshots.nl.sftcdn.net/nl/scrn/5000/5263/adobe-flash-professional-06-700x50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7929618" cy="4848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39386" t="32816" r="16064" b="27273"/>
          <a:stretch>
            <a:fillRect/>
          </a:stretch>
        </p:blipFill>
        <p:spPr bwMode="auto">
          <a:xfrm>
            <a:off x="1285852" y="1071546"/>
            <a:ext cx="657229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5572140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2.In frame 1, draw a square with the Rectangle tool.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636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3. Select frame 30 of the same layer and add a blank </a:t>
            </a:r>
            <a:r>
              <a:rPr lang="en-GB" dirty="0" err="1" smtClean="0"/>
              <a:t>keyframe</a:t>
            </a:r>
            <a:r>
              <a:rPr lang="en-GB" dirty="0" smtClean="0"/>
              <a:t> by choosing Insert &gt; Timeline &gt; Blank </a:t>
            </a:r>
            <a:r>
              <a:rPr lang="en-GB" dirty="0" err="1" smtClean="0"/>
              <a:t>Keyframe</a:t>
            </a:r>
            <a:r>
              <a:rPr lang="en-GB" dirty="0" smtClean="0"/>
              <a:t> or pressing F7.</a:t>
            </a:r>
            <a:endParaRPr lang="en-GB" dirty="0"/>
          </a:p>
        </p:txBody>
      </p:sp>
      <p:pic>
        <p:nvPicPr>
          <p:cNvPr id="3" name="Picture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74" b="14137"/>
          <a:stretch/>
        </p:blipFill>
        <p:spPr bwMode="auto">
          <a:xfrm>
            <a:off x="642910" y="714356"/>
            <a:ext cx="7715304" cy="4286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786322"/>
            <a:ext cx="8286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4.On the Stage, draw a circle with the Oval tool in frame 30. </a:t>
            </a:r>
          </a:p>
          <a:p>
            <a:pPr algn="ctr"/>
            <a:r>
              <a:rPr lang="en-GB" i="1" dirty="0" smtClean="0"/>
              <a:t>You should now have a </a:t>
            </a:r>
            <a:r>
              <a:rPr lang="en-GB" i="1" dirty="0" err="1" smtClean="0"/>
              <a:t>keyframe</a:t>
            </a:r>
            <a:r>
              <a:rPr lang="en-GB" i="1" dirty="0" smtClean="0"/>
              <a:t> in frame 1 with a square and a </a:t>
            </a:r>
            <a:r>
              <a:rPr lang="en-GB" i="1" dirty="0" err="1" smtClean="0"/>
              <a:t>keyframe</a:t>
            </a:r>
            <a:r>
              <a:rPr lang="en-GB" i="1" dirty="0" smtClean="0"/>
              <a:t> in frame 30 with a circle. </a:t>
            </a:r>
          </a:p>
        </p:txBody>
      </p:sp>
      <p:pic>
        <p:nvPicPr>
          <p:cNvPr id="3" name="Picture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29"/>
          <a:stretch/>
        </p:blipFill>
        <p:spPr bwMode="auto">
          <a:xfrm>
            <a:off x="785786" y="714356"/>
            <a:ext cx="7143800" cy="41434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374" y="5143512"/>
            <a:ext cx="90726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5.In the Timeline, select one of the frames in between the two </a:t>
            </a:r>
            <a:r>
              <a:rPr lang="en-GB" dirty="0" err="1" smtClean="0"/>
              <a:t>keyframes</a:t>
            </a:r>
            <a:r>
              <a:rPr lang="en-GB" dirty="0" smtClean="0"/>
              <a:t> in the layer containing the two shapes</a:t>
            </a:r>
          </a:p>
          <a:p>
            <a:pPr algn="ctr"/>
            <a:r>
              <a:rPr lang="en-GB" dirty="0" smtClean="0"/>
              <a:t> 6.Choose Insert &gt; Shape Tween. </a:t>
            </a:r>
          </a:p>
          <a:p>
            <a:endParaRPr lang="en-GB" dirty="0" smtClean="0"/>
          </a:p>
          <a:p>
            <a:endParaRPr lang="th-TH" dirty="0"/>
          </a:p>
        </p:txBody>
      </p:sp>
      <p:pic>
        <p:nvPicPr>
          <p:cNvPr id="3" name="Picture 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5" b="14137"/>
          <a:stretch/>
        </p:blipFill>
        <p:spPr bwMode="auto">
          <a:xfrm>
            <a:off x="1142976" y="714356"/>
            <a:ext cx="6929486" cy="4286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64357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7. Click file&gt;publish preview&gt;flash to preview the animation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29" b="36114"/>
          <a:stretch/>
        </p:blipFill>
        <p:spPr bwMode="auto">
          <a:xfrm>
            <a:off x="2000232" y="1000108"/>
            <a:ext cx="5072098" cy="4438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u="sng" dirty="0" smtClean="0">
                <a:latin typeface="Times New Roman" pitchFamily="18" charset="0"/>
                <a:cs typeface="Times New Roman" pitchFamily="18" charset="0"/>
              </a:rPr>
              <a:t>Colour </a:t>
            </a:r>
            <a:r>
              <a:rPr lang="en-US" sz="8800" u="sng" dirty="0" smtClean="0">
                <a:latin typeface="Times New Roman" pitchFamily="18" charset="0"/>
                <a:cs typeface="Times New Roman" pitchFamily="18" charset="0"/>
              </a:rPr>
              <a:t>Tween</a:t>
            </a:r>
            <a:endParaRPr lang="th-TH" sz="8800" u="sng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131</TotalTime>
  <Words>241</Words>
  <Application>Microsoft Office PowerPoint</Application>
  <PresentationFormat>On-screen Show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Shape tween</vt:lpstr>
      <vt:lpstr>What is shape tween?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Colour Tween</vt:lpstr>
      <vt:lpstr>What is colour tween?</vt:lpstr>
      <vt:lpstr>PowerPoint Presentation</vt:lpstr>
      <vt:lpstr>PowerPoint Presentation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tween in Flash</dc:title>
  <dc:creator>HomeUser</dc:creator>
  <cp:lastModifiedBy>Emily Fraser</cp:lastModifiedBy>
  <cp:revision>21</cp:revision>
  <dcterms:created xsi:type="dcterms:W3CDTF">2012-06-12T09:13:32Z</dcterms:created>
  <dcterms:modified xsi:type="dcterms:W3CDTF">2012-06-21T01:06:36Z</dcterms:modified>
</cp:coreProperties>
</file>