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9EB9-8574-41FE-8C0D-0BF9538190D4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247CA-D45C-4C12-B8F2-166F3E8DD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682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Hello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247CA-D45C-4C12-B8F2-166F3E8DDBD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908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247CA-D45C-4C12-B8F2-166F3E8DDBD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23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247CA-D45C-4C12-B8F2-166F3E8DDBD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745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247CA-D45C-4C12-B8F2-166F3E8DDBD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866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900AA-BA41-4736-92ED-5C93E4A790DB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39E0-B8E0-4386-A71C-CD112738FE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12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900AA-BA41-4736-92ED-5C93E4A790DB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39E0-B8E0-4386-A71C-CD112738FE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65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900AA-BA41-4736-92ED-5C93E4A790DB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39E0-B8E0-4386-A71C-CD112738FE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820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900AA-BA41-4736-92ED-5C93E4A790DB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39E0-B8E0-4386-A71C-CD112738FE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476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900AA-BA41-4736-92ED-5C93E4A790DB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39E0-B8E0-4386-A71C-CD112738FE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447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900AA-BA41-4736-92ED-5C93E4A790DB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39E0-B8E0-4386-A71C-CD112738FE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48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900AA-BA41-4736-92ED-5C93E4A790DB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39E0-B8E0-4386-A71C-CD112738FE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451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900AA-BA41-4736-92ED-5C93E4A790DB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39E0-B8E0-4386-A71C-CD112738FE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569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900AA-BA41-4736-92ED-5C93E4A790DB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39E0-B8E0-4386-A71C-CD112738FE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666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900AA-BA41-4736-92ED-5C93E4A790DB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39E0-B8E0-4386-A71C-CD112738FE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45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900AA-BA41-4736-92ED-5C93E4A790DB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39E0-B8E0-4386-A71C-CD112738FE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437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900AA-BA41-4736-92ED-5C93E4A790DB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339E0-B8E0-4386-A71C-CD112738FE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0408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8136904" cy="4248472"/>
          </a:xfrm>
        </p:spPr>
        <p:txBody>
          <a:bodyPr>
            <a:noAutofit/>
          </a:bodyPr>
          <a:lstStyle/>
          <a:p>
            <a:r>
              <a:rPr lang="en-US" sz="2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LOGO</a:t>
            </a:r>
            <a:endParaRPr lang="en-GB" sz="20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5085184"/>
            <a:ext cx="6400800" cy="600472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Y:</a:t>
            </a: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\high school\ICT\take home software\logo\logo32</a:t>
            </a: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121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Logo</a:t>
            </a:r>
            <a:endParaRPr lang="en-GB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What is Logo?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What is it used for?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Basic Commands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Drawing a square </a:t>
            </a:r>
          </a:p>
          <a:p>
            <a:pPr marL="514350" indent="-514350">
              <a:buAutoNum type="arabicPeriod"/>
            </a:pP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925" b="4093"/>
          <a:stretch/>
        </p:blipFill>
        <p:spPr bwMode="auto">
          <a:xfrm>
            <a:off x="4283968" y="1628800"/>
            <a:ext cx="4452766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2727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What is logo?</a:t>
            </a:r>
            <a:endParaRPr lang="en-GB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Logo is a program on the computer.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programming language developed in the MIT (</a:t>
            </a:r>
            <a:r>
              <a:rPr lang="th-TH" sz="2800" dirty="0" smtClean="0">
                <a:latin typeface="Times New Roman" pitchFamily="18" charset="0"/>
              </a:rPr>
              <a:t>Massachusetts Institute of Technology</a:t>
            </a:r>
            <a:r>
              <a:rPr lang="en-US" sz="2800" dirty="0" smtClean="0">
                <a:latin typeface="Times New Roman" pitchFamily="18" charset="0"/>
              </a:rPr>
              <a:t>) Artificial Intelligence Lab</a:t>
            </a:r>
            <a:r>
              <a:rPr lang="en-US" dirty="0" smtClean="0">
                <a:latin typeface="Times New Roman" pitchFamily="18" charset="0"/>
              </a:rPr>
              <a:t>.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255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What is it used for? </a:t>
            </a:r>
            <a:endParaRPr lang="en-GB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It is used to make logos using commands.</a:t>
            </a:r>
          </a:p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It is used in telecommunication multimedia and robotics.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could be used for making logos for different companies.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7055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Basic Commands</a:t>
            </a:r>
            <a:endParaRPr lang="en-GB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FD = Forward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BK = Backward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RT = Right Turn (degree)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LT = Left Turn (degree)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PenUp = Releases the pen off the paper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PenDown = Puts the pen back on the paper 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SetPenColour [ 0 0 0] = Sets the pen colour to whatever colour from 0-255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SetPenSize = Sets the size of the pen.</a:t>
            </a:r>
          </a:p>
          <a:p>
            <a:pPr marL="0" indent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9938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483" y="116632"/>
            <a:ext cx="8229600" cy="1143000"/>
          </a:xfrm>
        </p:spPr>
        <p:txBody>
          <a:bodyPr/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What is a variable??</a:t>
            </a:r>
            <a:endParaRPr lang="en-GB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5536" y="1268760"/>
            <a:ext cx="6706517" cy="30164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i="1" dirty="0" smtClean="0">
                <a:latin typeface="Times New Roman" pitchFamily="18" charset="0"/>
                <a:cs typeface="Times New Roman" pitchFamily="18" charset="0"/>
              </a:rPr>
              <a:t>var·i·a·ble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ˈve(ə)</a:t>
            </a:r>
            <a:r>
              <a:rPr lang="en-GB" sz="2800" b="1" dirty="0" err="1">
                <a:latin typeface="Times New Roman" pitchFamily="18" charset="0"/>
                <a:cs typeface="Times New Roman" pitchFamily="18" charset="0"/>
              </a:rPr>
              <a:t>rēəbəl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/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variable, is a factor in a code that is changeable. 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example, in making a square, the code is: 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 square </a:t>
            </a:r>
            <a:r>
              <a:rPr lang="en-US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:length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REPEAT 4 [FD </a:t>
            </a:r>
            <a:r>
              <a:rPr lang="en-US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:length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RT 90]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End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this code, the variable is the length (:length). 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84" t="23553" r="52720" b="61878"/>
          <a:stretch/>
        </p:blipFill>
        <p:spPr bwMode="auto">
          <a:xfrm>
            <a:off x="6084168" y="4653136"/>
            <a:ext cx="2448272" cy="1481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477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What is a procedure?</a:t>
            </a:r>
            <a:br>
              <a:rPr lang="en-US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What is a sub-routine?</a:t>
            </a:r>
            <a:endParaRPr lang="en-GB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sub·rou·tine</a:t>
            </a:r>
            <a:r>
              <a:rPr lang="en-GB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/ˈ</a:t>
            </a:r>
            <a:r>
              <a:rPr lang="en-GB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səbro͞oˌtēn</a:t>
            </a:r>
            <a:r>
              <a:rPr lang="en-GB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</a:t>
            </a:r>
          </a:p>
          <a:p>
            <a:pPr marL="0" indent="0">
              <a:buNone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set of instructions designed to perform a frequently used operation within a program.</a:t>
            </a:r>
          </a:p>
          <a:p>
            <a:pPr marL="0" indent="0"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pro·ce·dure</a:t>
            </a:r>
            <a:r>
              <a:rPr lang="en-GB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GB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prə</a:t>
            </a:r>
            <a:r>
              <a:rPr lang="en-GB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ˈ</a:t>
            </a:r>
            <a:r>
              <a:rPr lang="en-GB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sējər</a:t>
            </a:r>
            <a:endParaRPr lang="en-GB" sz="2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1.An </a:t>
            </a: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established or official way of doing something.</a:t>
            </a:r>
          </a:p>
          <a:p>
            <a:pPr marL="0" indent="0">
              <a:buNone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2.A series of actions conducted in a certain order or manner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31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273</Words>
  <Application>Microsoft Office PowerPoint</Application>
  <PresentationFormat>On-screen Show (4:3)</PresentationFormat>
  <Paragraphs>45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LOGO</vt:lpstr>
      <vt:lpstr>Logo</vt:lpstr>
      <vt:lpstr>What is logo?</vt:lpstr>
      <vt:lpstr>What is it used for? </vt:lpstr>
      <vt:lpstr>Basic Commands</vt:lpstr>
      <vt:lpstr>What is a variable??</vt:lpstr>
      <vt:lpstr>What is a procedure? What is a sub-routine?</vt:lpstr>
    </vt:vector>
  </TitlesOfParts>
  <Company>St.Andrews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</dc:title>
  <dc:creator>Emily Fraser</dc:creator>
  <cp:lastModifiedBy>Emily Fraser</cp:lastModifiedBy>
  <cp:revision>9</cp:revision>
  <dcterms:created xsi:type="dcterms:W3CDTF">2012-02-09T04:24:12Z</dcterms:created>
  <dcterms:modified xsi:type="dcterms:W3CDTF">2012-03-08T04:55:40Z</dcterms:modified>
</cp:coreProperties>
</file>