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0" r:id="rId4"/>
    <p:sldId id="256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A8B2A91-7B09-4B08-A539-0A1445053E3E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53FFB2C-BA40-4AD4-94C3-7D0AF1A82459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1560" y="1988840"/>
            <a:ext cx="7924800" cy="410445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68952" cy="1584176"/>
          </a:xfrm>
        </p:spPr>
        <p:txBody>
          <a:bodyPr/>
          <a:lstStyle/>
          <a:p>
            <a:r>
              <a:rPr lang="en-US" sz="8800" dirty="0" smtClean="0">
                <a:latin typeface="Blackoak Std" pitchFamily="82" charset="0"/>
              </a:rPr>
              <a:t>Logo</a:t>
            </a:r>
            <a:endParaRPr lang="en-GB" sz="8800" dirty="0">
              <a:latin typeface="Blackoak Std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85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99453" y="913227"/>
            <a:ext cx="7200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Pu</a:t>
            </a:r>
            <a:r>
              <a:rPr lang="en-GB" dirty="0"/>
              <a:t>: pen </a:t>
            </a:r>
            <a:r>
              <a:rPr lang="en-GB" dirty="0" smtClean="0"/>
              <a:t>up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Pd</a:t>
            </a:r>
            <a:r>
              <a:rPr lang="en-GB" dirty="0"/>
              <a:t>: pen down</a:t>
            </a:r>
          </a:p>
          <a:p>
            <a:endParaRPr lang="en-GB" dirty="0" smtClean="0"/>
          </a:p>
          <a:p>
            <a:r>
              <a:rPr lang="en-GB" dirty="0" smtClean="0"/>
              <a:t>Lt</a:t>
            </a:r>
            <a:r>
              <a:rPr lang="en-GB" dirty="0"/>
              <a:t>: left</a:t>
            </a:r>
          </a:p>
          <a:p>
            <a:endParaRPr lang="en-GB" dirty="0" smtClean="0"/>
          </a:p>
          <a:p>
            <a:r>
              <a:rPr lang="en-GB" dirty="0" err="1" smtClean="0"/>
              <a:t>Rt</a:t>
            </a:r>
            <a:r>
              <a:rPr lang="en-GB" dirty="0"/>
              <a:t>: right</a:t>
            </a:r>
          </a:p>
          <a:p>
            <a:endParaRPr lang="en-GB" dirty="0"/>
          </a:p>
          <a:p>
            <a:r>
              <a:rPr lang="en-GB" dirty="0" err="1" smtClean="0"/>
              <a:t>Fd</a:t>
            </a:r>
            <a:r>
              <a:rPr lang="en-GB" dirty="0"/>
              <a:t>: forward</a:t>
            </a:r>
          </a:p>
          <a:p>
            <a:endParaRPr lang="en-GB" dirty="0"/>
          </a:p>
          <a:p>
            <a:r>
              <a:rPr lang="en-GB" dirty="0" smtClean="0"/>
              <a:t>To </a:t>
            </a:r>
            <a:r>
              <a:rPr lang="en-GB" dirty="0"/>
              <a:t>turn, </a:t>
            </a:r>
            <a:r>
              <a:rPr lang="en-GB" dirty="0" smtClean="0"/>
              <a:t>put </a:t>
            </a:r>
            <a:r>
              <a:rPr lang="en-GB" dirty="0"/>
              <a:t>the </a:t>
            </a:r>
            <a:r>
              <a:rPr lang="en-GB" dirty="0" smtClean="0"/>
              <a:t>degree</a:t>
            </a:r>
            <a:endParaRPr lang="en-GB" dirty="0"/>
          </a:p>
          <a:p>
            <a:r>
              <a:rPr lang="en-GB" dirty="0"/>
              <a:t>you want to turn too.</a:t>
            </a:r>
          </a:p>
          <a:p>
            <a:endParaRPr lang="en-GB" dirty="0"/>
          </a:p>
          <a:p>
            <a:r>
              <a:rPr lang="en-GB" dirty="0" smtClean="0"/>
              <a:t>To </a:t>
            </a:r>
            <a:r>
              <a:rPr lang="en-GB" dirty="0"/>
              <a:t>go forward, </a:t>
            </a:r>
            <a:r>
              <a:rPr lang="en-GB" dirty="0" smtClean="0"/>
              <a:t>put </a:t>
            </a:r>
            <a:r>
              <a:rPr lang="en-GB" dirty="0"/>
              <a:t>the number of </a:t>
            </a:r>
            <a:r>
              <a:rPr lang="en-GB" dirty="0" smtClean="0"/>
              <a:t>distance you </a:t>
            </a:r>
            <a:r>
              <a:rPr lang="en-GB" dirty="0"/>
              <a:t>want it to go.</a:t>
            </a:r>
          </a:p>
          <a:p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3653" y="548680"/>
            <a:ext cx="7772400" cy="70315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 smtClean="0"/>
              <a:t>Basic Command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700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shape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 smtClean="0"/>
              <a:t>Tip: circle is already built-in in LOGO 32</a:t>
            </a:r>
          </a:p>
          <a:p>
            <a:r>
              <a:rPr lang="en-US" sz="2800" dirty="0" smtClean="0"/>
              <a:t>Square: </a:t>
            </a:r>
            <a:r>
              <a:rPr lang="en-US" sz="2800" dirty="0" err="1" smtClean="0"/>
              <a:t>fd</a:t>
            </a:r>
            <a:r>
              <a:rPr lang="en-US" sz="2800" dirty="0" smtClean="0"/>
              <a:t> 50, </a:t>
            </a:r>
            <a:r>
              <a:rPr lang="en-US" sz="2800" dirty="0" err="1" smtClean="0"/>
              <a:t>rt</a:t>
            </a:r>
            <a:r>
              <a:rPr lang="en-US" sz="2800" dirty="0" smtClean="0"/>
              <a:t> 90, </a:t>
            </a:r>
            <a:r>
              <a:rPr lang="en-US" sz="2800" dirty="0" err="1" smtClean="0"/>
              <a:t>fd</a:t>
            </a:r>
            <a:r>
              <a:rPr lang="en-US" sz="2800" dirty="0" smtClean="0"/>
              <a:t> 50, </a:t>
            </a:r>
            <a:r>
              <a:rPr lang="en-US" sz="2800" dirty="0" err="1" smtClean="0"/>
              <a:t>rt</a:t>
            </a:r>
            <a:r>
              <a:rPr lang="en-US" sz="2800" dirty="0"/>
              <a:t> </a:t>
            </a:r>
            <a:r>
              <a:rPr lang="en-US" sz="2800" dirty="0" smtClean="0"/>
              <a:t>90,</a:t>
            </a:r>
            <a:r>
              <a:rPr lang="en-US" sz="2800" dirty="0"/>
              <a:t> </a:t>
            </a:r>
            <a:r>
              <a:rPr lang="en-US" sz="2800" dirty="0" err="1"/>
              <a:t>fd</a:t>
            </a:r>
            <a:r>
              <a:rPr lang="en-US" sz="2800" dirty="0"/>
              <a:t> 50, </a:t>
            </a:r>
            <a:r>
              <a:rPr lang="en-US" sz="2800" dirty="0" err="1"/>
              <a:t>rt</a:t>
            </a:r>
            <a:r>
              <a:rPr lang="en-US" sz="2800" dirty="0"/>
              <a:t> </a:t>
            </a:r>
            <a:r>
              <a:rPr lang="en-US" sz="2800" dirty="0" smtClean="0"/>
              <a:t>90,</a:t>
            </a:r>
            <a:r>
              <a:rPr lang="en-US" sz="2800" dirty="0"/>
              <a:t> </a:t>
            </a:r>
            <a:r>
              <a:rPr lang="en-US" sz="2800" dirty="0" err="1"/>
              <a:t>fd</a:t>
            </a:r>
            <a:r>
              <a:rPr lang="en-US" sz="2800" dirty="0"/>
              <a:t> 50, </a:t>
            </a:r>
            <a:r>
              <a:rPr lang="en-US" sz="2800" dirty="0" err="1"/>
              <a:t>rt</a:t>
            </a:r>
            <a:r>
              <a:rPr lang="en-US" sz="2800" dirty="0"/>
              <a:t> </a:t>
            </a:r>
            <a:r>
              <a:rPr lang="en-US" sz="2800" dirty="0" smtClean="0"/>
              <a:t>90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743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653" y="548680"/>
            <a:ext cx="7772400" cy="703152"/>
          </a:xfrm>
        </p:spPr>
        <p:txBody>
          <a:bodyPr/>
          <a:lstStyle/>
          <a:p>
            <a:r>
              <a:rPr lang="en-US" dirty="0" smtClean="0"/>
              <a:t>Variables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59393" y="1700808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Using repeat command in LOGO, you can change the size of the shape without needing to go to </a:t>
            </a:r>
            <a:r>
              <a:rPr lang="en-US" sz="2400" dirty="0" err="1" smtClean="0">
                <a:solidFill>
                  <a:srgbClr val="FFFF00"/>
                </a:solidFill>
              </a:rPr>
              <a:t>Edall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You can do this by: (in </a:t>
            </a:r>
            <a:r>
              <a:rPr lang="en-US" sz="2400" dirty="0" err="1">
                <a:solidFill>
                  <a:srgbClr val="FFFF00"/>
                </a:solidFill>
              </a:rPr>
              <a:t>E</a:t>
            </a:r>
            <a:r>
              <a:rPr lang="en-US" sz="2400" dirty="0" err="1" smtClean="0">
                <a:solidFill>
                  <a:srgbClr val="FFFF00"/>
                </a:solidFill>
              </a:rPr>
              <a:t>dall</a:t>
            </a:r>
            <a:r>
              <a:rPr lang="en-US" sz="2400" dirty="0" smtClean="0">
                <a:solidFill>
                  <a:srgbClr val="FFFF00"/>
                </a:solidFill>
              </a:rPr>
              <a:t>)                                                                   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>
                <a:effectLst/>
              </a:rPr>
              <a:t>to square :length</a:t>
            </a:r>
            <a:br>
              <a:rPr lang="en-GB" sz="2400" dirty="0" smtClean="0">
                <a:effectLst/>
              </a:rPr>
            </a:br>
            <a:r>
              <a:rPr lang="en-GB" sz="2400" dirty="0" smtClean="0">
                <a:effectLst/>
              </a:rPr>
              <a:t>REPEAT 4 [FD :length RT 90]</a:t>
            </a:r>
            <a:br>
              <a:rPr lang="en-GB" sz="2400" dirty="0" smtClean="0">
                <a:effectLst/>
              </a:rPr>
            </a:br>
            <a:r>
              <a:rPr lang="en-GB" sz="2400" dirty="0" smtClean="0">
                <a:effectLst/>
              </a:rPr>
              <a:t>end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>
                <a:effectLst/>
              </a:rPr>
              <a:t>to triangle :length</a:t>
            </a:r>
            <a:br>
              <a:rPr lang="en-GB" sz="2400" dirty="0" smtClean="0">
                <a:effectLst/>
              </a:rPr>
            </a:br>
            <a:r>
              <a:rPr lang="en-GB" sz="2400" dirty="0" smtClean="0">
                <a:effectLst/>
              </a:rPr>
              <a:t>repeat 3[</a:t>
            </a:r>
            <a:r>
              <a:rPr lang="en-GB" sz="2400" dirty="0" err="1" smtClean="0">
                <a:effectLst/>
              </a:rPr>
              <a:t>fd</a:t>
            </a:r>
            <a:r>
              <a:rPr lang="en-GB" sz="2400" dirty="0" smtClean="0">
                <a:effectLst/>
              </a:rPr>
              <a:t> :length </a:t>
            </a:r>
            <a:r>
              <a:rPr lang="en-GB" sz="2400" dirty="0" err="1" smtClean="0">
                <a:effectLst/>
              </a:rPr>
              <a:t>rt</a:t>
            </a:r>
            <a:r>
              <a:rPr lang="en-GB" sz="2400" dirty="0" smtClean="0">
                <a:effectLst/>
              </a:rPr>
              <a:t> 120]</a:t>
            </a:r>
            <a:br>
              <a:rPr lang="en-GB" sz="2400" dirty="0" smtClean="0">
                <a:effectLst/>
              </a:rPr>
            </a:br>
            <a:r>
              <a:rPr lang="en-GB" sz="2400" dirty="0" smtClean="0">
                <a:effectLst/>
              </a:rPr>
              <a:t>end</a:t>
            </a:r>
            <a:br>
              <a:rPr lang="en-GB" sz="2400" dirty="0" smtClean="0">
                <a:effectLst/>
              </a:rPr>
            </a:br>
            <a:endParaRPr lang="en-GB" sz="2400" dirty="0" smtClean="0">
              <a:effectLst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Now all you have to do is “ Square/Triangle ___ ( size)”</a:t>
            </a:r>
            <a:endParaRPr lang="en-GB" sz="2400" dirty="0" smtClean="0">
              <a:solidFill>
                <a:srgbClr val="FFFF00"/>
              </a:solidFill>
              <a:effectLst/>
            </a:endParaRPr>
          </a:p>
          <a:p>
            <a:endParaRPr lang="en-GB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19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/>
              <a:t>Each line is made up of function calls, or </a:t>
            </a:r>
            <a:r>
              <a:rPr lang="en-GB" dirty="0" smtClean="0"/>
              <a:t>subroutines </a:t>
            </a:r>
            <a:r>
              <a:rPr lang="en-GB" dirty="0"/>
              <a:t>in programming </a:t>
            </a:r>
            <a:r>
              <a:rPr lang="en-GB" dirty="0" smtClean="0"/>
              <a:t>term, </a:t>
            </a:r>
            <a:r>
              <a:rPr lang="en-GB" dirty="0"/>
              <a:t>of which there are two types:</a:t>
            </a:r>
          </a:p>
          <a:p>
            <a:r>
              <a:rPr lang="en-GB" dirty="0"/>
              <a:t>commands (which do something—effects—but do not return a value) like print.</a:t>
            </a:r>
          </a:p>
          <a:p>
            <a:r>
              <a:rPr lang="en-GB" dirty="0"/>
              <a:t>operations (which just return a value, its output) like sum, first or </a:t>
            </a:r>
            <a:r>
              <a:rPr lang="en-GB" dirty="0" err="1"/>
              <a:t>readlist</a:t>
            </a:r>
            <a:r>
              <a:rPr lang="en-GB" dirty="0"/>
              <a:t>.</a:t>
            </a:r>
          </a:p>
          <a:p>
            <a:r>
              <a:rPr lang="en-GB" dirty="0"/>
              <a:t>A command is similar to a </a:t>
            </a:r>
            <a:r>
              <a:rPr lang="en-GB" dirty="0" err="1" smtClean="0"/>
              <a:t>Plascal</a:t>
            </a:r>
            <a:r>
              <a:rPr lang="en-GB" dirty="0" smtClean="0"/>
              <a:t> </a:t>
            </a:r>
            <a:r>
              <a:rPr lang="en-GB" dirty="0"/>
              <a:t>procedure, and an operation is similar to a Pascal function</a:t>
            </a:r>
            <a:r>
              <a:rPr lang="en-GB" dirty="0" smtClean="0"/>
              <a:t>. A </a:t>
            </a:r>
            <a:r>
              <a:rPr lang="en-GB" dirty="0"/>
              <a:t>special subset of operations, called </a:t>
            </a:r>
            <a:r>
              <a:rPr lang="en-GB" dirty="0" smtClean="0"/>
              <a:t>predicates, </a:t>
            </a:r>
            <a:r>
              <a:rPr lang="en-GB" dirty="0"/>
              <a:t>which just output the word true or </a:t>
            </a:r>
            <a:r>
              <a:rPr lang="en-GB" dirty="0" smtClean="0"/>
              <a:t>false.</a:t>
            </a:r>
          </a:p>
          <a:p>
            <a:r>
              <a:rPr lang="en-GB" dirty="0" smtClean="0"/>
              <a:t>Procedures </a:t>
            </a:r>
            <a:r>
              <a:rPr lang="en-GB" dirty="0"/>
              <a:t>can be defined on the command line, using the TO END pair: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578460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51</TotalTime>
  <Words>225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Horizon</vt:lpstr>
      <vt:lpstr>Logo</vt:lpstr>
      <vt:lpstr>PowerPoint Presentation</vt:lpstr>
      <vt:lpstr>Basic shape</vt:lpstr>
      <vt:lpstr>Variables </vt:lpstr>
      <vt:lpstr>Procedures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</dc:title>
  <dc:creator>Kawin Tanakawin</dc:creator>
  <cp:lastModifiedBy>Kawin Tanakawin</cp:lastModifiedBy>
  <cp:revision>13</cp:revision>
  <dcterms:created xsi:type="dcterms:W3CDTF">2012-03-01T04:54:18Z</dcterms:created>
  <dcterms:modified xsi:type="dcterms:W3CDTF">2012-03-08T05:05:50Z</dcterms:modified>
</cp:coreProperties>
</file>