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0A62C-71EC-4F46-95B2-0402D26B1B71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2F90-07A4-417C-AF54-1C3E8BB6D3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0A62C-71EC-4F46-95B2-0402D26B1B71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2F90-07A4-417C-AF54-1C3E8BB6D3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0A62C-71EC-4F46-95B2-0402D26B1B71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2F90-07A4-417C-AF54-1C3E8BB6D3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0A62C-71EC-4F46-95B2-0402D26B1B71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2F90-07A4-417C-AF54-1C3E8BB6D3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0A62C-71EC-4F46-95B2-0402D26B1B71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2F90-07A4-417C-AF54-1C3E8BB6D3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0A62C-71EC-4F46-95B2-0402D26B1B71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2F90-07A4-417C-AF54-1C3E8BB6D3F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0A62C-71EC-4F46-95B2-0402D26B1B71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2F90-07A4-417C-AF54-1C3E8BB6D3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0A62C-71EC-4F46-95B2-0402D26B1B71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2F90-07A4-417C-AF54-1C3E8BB6D3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0A62C-71EC-4F46-95B2-0402D26B1B71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2F90-07A4-417C-AF54-1C3E8BB6D3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0A62C-71EC-4F46-95B2-0402D26B1B71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A2F90-07A4-417C-AF54-1C3E8BB6D3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0A62C-71EC-4F46-95B2-0402D26B1B71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A2F90-07A4-417C-AF54-1C3E8BB6D3F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AD0A62C-71EC-4F46-95B2-0402D26B1B71}" type="datetimeFigureOut">
              <a:rPr lang="en-GB" smtClean="0"/>
              <a:t>01/03/2012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8DA2F90-07A4-417C-AF54-1C3E8BB6D3F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logo?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By: Karan 9s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4036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sz="2000" dirty="0" smtClean="0"/>
              <a:t>Logo is a program used to make shapes through commands. People use it to makes things for websites like handmade images, or commands for a robot to work in a specified way.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31457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How to use 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9"/>
            <a:ext cx="7520940" cy="1176243"/>
          </a:xfrm>
        </p:spPr>
        <p:txBody>
          <a:bodyPr>
            <a:noAutofit/>
          </a:bodyPr>
          <a:lstStyle/>
          <a:p>
            <a:r>
              <a:rPr lang="de-DE" sz="2000" dirty="0" smtClean="0"/>
              <a:t>Some simple things is forward, right, left, degrees and numbers.</a:t>
            </a:r>
            <a:endParaRPr lang="de-DE" sz="2000" dirty="0"/>
          </a:p>
          <a:p>
            <a:r>
              <a:rPr lang="de-DE" sz="2000" dirty="0" smtClean="0"/>
              <a:t>A simple combination, like a square is</a:t>
            </a:r>
          </a:p>
          <a:p>
            <a:r>
              <a:rPr lang="en-GB" sz="2000" dirty="0"/>
              <a:t>repeat 4 [</a:t>
            </a:r>
            <a:r>
              <a:rPr lang="en-GB" sz="2000" dirty="0" err="1"/>
              <a:t>fd</a:t>
            </a:r>
            <a:r>
              <a:rPr lang="en-GB" sz="2000" dirty="0"/>
              <a:t> 100 </a:t>
            </a:r>
            <a:r>
              <a:rPr lang="en-GB" sz="2000" dirty="0" err="1"/>
              <a:t>rt</a:t>
            </a:r>
            <a:r>
              <a:rPr lang="en-GB" sz="2000" dirty="0"/>
              <a:t> 90</a:t>
            </a:r>
            <a:r>
              <a:rPr lang="en-GB" sz="2000" dirty="0" smtClean="0"/>
              <a:t>]</a:t>
            </a:r>
          </a:p>
          <a:p>
            <a:r>
              <a:rPr lang="en-US" sz="2000" dirty="0"/>
              <a:t>To </a:t>
            </a:r>
            <a:r>
              <a:rPr lang="en-US" sz="2000" dirty="0" err="1"/>
              <a:t>octogon</a:t>
            </a:r>
            <a:r>
              <a:rPr lang="en-US" sz="2000" dirty="0"/>
              <a:t> :length</a:t>
            </a:r>
            <a:br>
              <a:rPr lang="en-US" sz="2000" dirty="0"/>
            </a:br>
            <a:r>
              <a:rPr lang="en-US" sz="2000" dirty="0"/>
              <a:t>repeat 8[</a:t>
            </a:r>
            <a:r>
              <a:rPr lang="en-US" sz="2000" dirty="0" err="1"/>
              <a:t>fd</a:t>
            </a:r>
            <a:r>
              <a:rPr lang="en-US" sz="2000" dirty="0"/>
              <a:t> :length </a:t>
            </a:r>
            <a:r>
              <a:rPr lang="en-US" sz="2000" dirty="0" err="1"/>
              <a:t>rt</a:t>
            </a:r>
            <a:r>
              <a:rPr lang="en-US" sz="2000" dirty="0"/>
              <a:t> 45]</a:t>
            </a:r>
            <a:br>
              <a:rPr lang="en-US" sz="2000" dirty="0"/>
            </a:br>
            <a:r>
              <a:rPr lang="en-US" sz="2000" dirty="0"/>
              <a:t>end</a:t>
            </a:r>
            <a:br>
              <a:rPr lang="en-US" sz="2000" dirty="0"/>
            </a:br>
            <a:r>
              <a:rPr lang="en-US" sz="2000" dirty="0"/>
              <a:t>To square :length</a:t>
            </a:r>
            <a:br>
              <a:rPr lang="en-US" sz="2000" dirty="0"/>
            </a:br>
            <a:r>
              <a:rPr lang="en-US" sz="2000" dirty="0"/>
              <a:t>repeat 4[</a:t>
            </a:r>
            <a:r>
              <a:rPr lang="en-US" sz="2000" dirty="0" err="1"/>
              <a:t>fd</a:t>
            </a:r>
            <a:r>
              <a:rPr lang="en-US" sz="2000" dirty="0"/>
              <a:t> :length </a:t>
            </a:r>
            <a:r>
              <a:rPr lang="en-US" sz="2000" dirty="0" err="1"/>
              <a:t>rt</a:t>
            </a:r>
            <a:r>
              <a:rPr lang="en-US" sz="2000" dirty="0"/>
              <a:t> 90]</a:t>
            </a:r>
            <a:br>
              <a:rPr lang="en-US" sz="2000" dirty="0"/>
            </a:br>
            <a:r>
              <a:rPr lang="en-US" sz="2000" dirty="0"/>
              <a:t>end</a:t>
            </a:r>
            <a:br>
              <a:rPr lang="en-US" sz="2000" dirty="0"/>
            </a:br>
            <a:r>
              <a:rPr lang="en-US" sz="2000" dirty="0"/>
              <a:t>To triangle :length</a:t>
            </a:r>
            <a:br>
              <a:rPr lang="en-US" sz="2000" dirty="0"/>
            </a:br>
            <a:r>
              <a:rPr lang="en-US" sz="2000" dirty="0"/>
              <a:t>repeat 3[</a:t>
            </a:r>
            <a:r>
              <a:rPr lang="en-US" sz="2000" dirty="0" err="1"/>
              <a:t>fd</a:t>
            </a:r>
            <a:r>
              <a:rPr lang="en-US" sz="2000" dirty="0"/>
              <a:t> :length </a:t>
            </a:r>
            <a:r>
              <a:rPr lang="en-US" sz="2000" dirty="0" err="1"/>
              <a:t>rt</a:t>
            </a:r>
            <a:r>
              <a:rPr lang="en-US" sz="2000" dirty="0"/>
              <a:t> 120]</a:t>
            </a:r>
            <a:br>
              <a:rPr lang="en-US" sz="2000" dirty="0"/>
            </a:br>
            <a:r>
              <a:rPr lang="en-US" sz="2000" dirty="0"/>
              <a:t>end</a:t>
            </a:r>
            <a:br>
              <a:rPr lang="en-US" sz="2000" dirty="0"/>
            </a:br>
            <a:r>
              <a:rPr lang="en-US" sz="2000" dirty="0"/>
              <a:t>To hexagon :length</a:t>
            </a:r>
            <a:br>
              <a:rPr lang="en-US" sz="2000" dirty="0"/>
            </a:br>
            <a:r>
              <a:rPr lang="en-US" sz="2000" dirty="0"/>
              <a:t>repeat 6[</a:t>
            </a:r>
            <a:r>
              <a:rPr lang="en-US" sz="2000" dirty="0" err="1"/>
              <a:t>fd</a:t>
            </a:r>
            <a:r>
              <a:rPr lang="en-US" sz="2000" dirty="0"/>
              <a:t> :length </a:t>
            </a:r>
            <a:r>
              <a:rPr lang="en-US" sz="2000" dirty="0" err="1"/>
              <a:t>rt</a:t>
            </a:r>
            <a:r>
              <a:rPr lang="en-US" sz="2000" dirty="0"/>
              <a:t> 60] </a:t>
            </a:r>
          </a:p>
          <a:p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348880"/>
            <a:ext cx="67687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25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125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Control sets structure to achieve something in the end</a:t>
            </a:r>
          </a:p>
          <a:p>
            <a:r>
              <a:rPr lang="en-US" sz="1800" u="sng" dirty="0" smtClean="0"/>
              <a:t>Computer control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Robotics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Systems that require to work without human input all the time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Automated systems</a:t>
            </a:r>
          </a:p>
          <a:p>
            <a:pPr marL="0" indent="0"/>
            <a:r>
              <a:rPr lang="en-US" dirty="0" smtClean="0"/>
              <a:t>HTML: Web pages</a:t>
            </a:r>
          </a:p>
          <a:p>
            <a:pPr marL="0" indent="0"/>
            <a:r>
              <a:rPr lang="en-US" dirty="0" smtClean="0"/>
              <a:t>Java: Gaming</a:t>
            </a:r>
          </a:p>
          <a:p>
            <a:pPr marL="0" indent="0"/>
            <a:r>
              <a:rPr lang="en-US" dirty="0" smtClean="0"/>
              <a:t>Robots: Logo</a:t>
            </a:r>
          </a:p>
          <a:p>
            <a:pPr marL="0" indent="0"/>
            <a:r>
              <a:rPr lang="en-US" dirty="0" smtClean="0"/>
              <a:t>Syntax/Language/Command: makes this work</a:t>
            </a:r>
          </a:p>
          <a:p>
            <a:pPr marL="0" indent="0"/>
            <a:endParaRPr lang="en-US" dirty="0"/>
          </a:p>
          <a:p>
            <a:pPr marL="0" indent="0"/>
            <a:r>
              <a:rPr lang="en-US" dirty="0" smtClean="0"/>
              <a:t>Machine’s point of view= our right is machine’s left so choose the left side if you want it to go left</a:t>
            </a:r>
          </a:p>
        </p:txBody>
      </p:sp>
    </p:spTree>
    <p:extLst>
      <p:ext uri="{BB962C8B-B14F-4D97-AF65-F5344CB8AC3E}">
        <p14:creationId xmlns:p14="http://schemas.microsoft.com/office/powerpoint/2010/main" val="3574980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Reusability in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and paste</a:t>
            </a:r>
          </a:p>
          <a:p>
            <a:r>
              <a:rPr lang="en-US" dirty="0" smtClean="0"/>
              <a:t>Means get stuff and reuse it all the time</a:t>
            </a:r>
          </a:p>
          <a:p>
            <a:r>
              <a:rPr lang="en-US" dirty="0" smtClean="0"/>
              <a:t>If the code is reusable, reuse it</a:t>
            </a:r>
          </a:p>
          <a:p>
            <a:r>
              <a:rPr lang="en-US" dirty="0" smtClean="0"/>
              <a:t>Every time people want something they can go to the library and get the codes</a:t>
            </a:r>
          </a:p>
          <a:p>
            <a:r>
              <a:rPr lang="en-US" dirty="0" smtClean="0"/>
              <a:t>You don’t have to do code yourself again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802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A variable is a piece of data that can be changed. It can be changed so that when you type in a number in place of variable, the shape changes.</a:t>
            </a:r>
          </a:p>
          <a:p>
            <a:r>
              <a:rPr lang="en-US" dirty="0" smtClean="0"/>
              <a:t>      For example you want to do different shapes, you must change the angle which will be the variable</a:t>
            </a:r>
          </a:p>
          <a:p>
            <a:r>
              <a:rPr lang="en-US" dirty="0" smtClean="0"/>
              <a:t>      For example making a square you can make the length the variable by  using</a:t>
            </a:r>
          </a:p>
          <a:p>
            <a:r>
              <a:rPr lang="en-US" dirty="0" smtClean="0"/>
              <a:t>      To square: length </a:t>
            </a:r>
          </a:p>
          <a:p>
            <a:r>
              <a:rPr lang="en-US" dirty="0" smtClean="0"/>
              <a:t>      Repeat 4[</a:t>
            </a:r>
            <a:r>
              <a:rPr lang="en-US" dirty="0" err="1" smtClean="0"/>
              <a:t>fd</a:t>
            </a:r>
            <a:r>
              <a:rPr lang="en-US" dirty="0" smtClean="0"/>
              <a:t>: length </a:t>
            </a:r>
            <a:r>
              <a:rPr lang="en-US" dirty="0" err="1" smtClean="0"/>
              <a:t>rt</a:t>
            </a:r>
            <a:r>
              <a:rPr lang="en-US" dirty="0" smtClean="0"/>
              <a:t> 90] so then you type the length and your square will become the length you want</a:t>
            </a:r>
          </a:p>
        </p:txBody>
      </p:sp>
    </p:spTree>
    <p:extLst>
      <p:ext uri="{BB962C8B-B14F-4D97-AF65-F5344CB8AC3E}">
        <p14:creationId xmlns:p14="http://schemas.microsoft.com/office/powerpoint/2010/main" val="1841705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make a house?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house</a:t>
            </a:r>
            <a:br>
              <a:rPr lang="en-US" dirty="0"/>
            </a:br>
            <a:r>
              <a:rPr lang="en-US" dirty="0"/>
              <a:t>square 100</a:t>
            </a:r>
            <a:br>
              <a:rPr lang="en-US" dirty="0"/>
            </a:br>
            <a:r>
              <a:rPr lang="en-US" dirty="0" err="1"/>
              <a:t>fd</a:t>
            </a:r>
            <a:r>
              <a:rPr lang="en-US" dirty="0"/>
              <a:t> 100</a:t>
            </a:r>
            <a:br>
              <a:rPr lang="en-US" dirty="0"/>
            </a:br>
            <a:r>
              <a:rPr lang="en-US" dirty="0" err="1"/>
              <a:t>rt</a:t>
            </a:r>
            <a:r>
              <a:rPr lang="en-US" dirty="0"/>
              <a:t> 90</a:t>
            </a:r>
            <a:br>
              <a:rPr lang="en-US" dirty="0"/>
            </a:br>
            <a:r>
              <a:rPr lang="en-US" dirty="0" err="1"/>
              <a:t>fd</a:t>
            </a:r>
            <a:r>
              <a:rPr lang="en-US" dirty="0"/>
              <a:t> 100</a:t>
            </a:r>
            <a:br>
              <a:rPr lang="en-US" dirty="0"/>
            </a:br>
            <a:r>
              <a:rPr lang="en-US" dirty="0" err="1"/>
              <a:t>lt</a:t>
            </a:r>
            <a:r>
              <a:rPr lang="en-US" dirty="0"/>
              <a:t> 90</a:t>
            </a:r>
            <a:br>
              <a:rPr lang="en-US" dirty="0"/>
            </a:br>
            <a:r>
              <a:rPr lang="en-US" dirty="0"/>
              <a:t>triangle 100</a:t>
            </a:r>
            <a:br>
              <a:rPr lang="en-US" dirty="0"/>
            </a:br>
            <a:r>
              <a:rPr lang="en-US" dirty="0" err="1"/>
              <a:t>rt</a:t>
            </a:r>
            <a:r>
              <a:rPr lang="en-US" dirty="0"/>
              <a:t> 90</a:t>
            </a:r>
            <a:br>
              <a:rPr lang="en-US" dirty="0"/>
            </a:br>
            <a:r>
              <a:rPr lang="en-US" dirty="0" err="1"/>
              <a:t>bk</a:t>
            </a:r>
            <a:r>
              <a:rPr lang="en-US" dirty="0"/>
              <a:t> 100</a:t>
            </a:r>
            <a:br>
              <a:rPr lang="en-US" dirty="0"/>
            </a:br>
            <a:r>
              <a:rPr lang="en-US" dirty="0" err="1"/>
              <a:t>lt</a:t>
            </a:r>
            <a:r>
              <a:rPr lang="en-US" dirty="0"/>
              <a:t> 90</a:t>
            </a:r>
            <a:br>
              <a:rPr lang="en-US" dirty="0"/>
            </a:br>
            <a:r>
              <a:rPr lang="en-US" dirty="0" err="1"/>
              <a:t>fd</a:t>
            </a:r>
            <a:r>
              <a:rPr lang="en-US" dirty="0"/>
              <a:t> 70</a:t>
            </a:r>
            <a:br>
              <a:rPr lang="en-US" dirty="0"/>
            </a:br>
            <a:r>
              <a:rPr lang="en-US" dirty="0" err="1"/>
              <a:t>rt</a:t>
            </a:r>
            <a:r>
              <a:rPr lang="en-US" dirty="0"/>
              <a:t> 90</a:t>
            </a:r>
            <a:br>
              <a:rPr lang="en-US" dirty="0"/>
            </a:br>
            <a:r>
              <a:rPr lang="en-US" dirty="0"/>
              <a:t>square 40</a:t>
            </a:r>
            <a:br>
              <a:rPr lang="en-US" dirty="0"/>
            </a:br>
            <a:r>
              <a:rPr lang="en-US" dirty="0"/>
              <a:t>end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73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of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Computers </a:t>
            </a:r>
            <a:r>
              <a:rPr lang="en-US" dirty="0"/>
              <a:t>in control have many things they have to do.</a:t>
            </a:r>
          </a:p>
          <a:p>
            <a:r>
              <a:rPr lang="en-US" dirty="0" smtClean="0"/>
              <a:t>	Computers </a:t>
            </a:r>
            <a:r>
              <a:rPr lang="en-US" dirty="0"/>
              <a:t>work 24 hours a day, 365 days a year. They respond rapidly to change, and can also operate anywhere. They usually process information faster than humans.</a:t>
            </a:r>
          </a:p>
          <a:p>
            <a:endParaRPr lang="en-US" dirty="0"/>
          </a:p>
          <a:p>
            <a:r>
              <a:rPr lang="en-US" dirty="0" smtClean="0"/>
              <a:t>	For </a:t>
            </a:r>
            <a:r>
              <a:rPr lang="en-US" dirty="0"/>
              <a:t>the computers to work though, there has to be a trigger that works in certain </a:t>
            </a:r>
            <a:r>
              <a:rPr lang="en-US" dirty="0" smtClean="0"/>
              <a:t>condition</a:t>
            </a:r>
            <a:endParaRPr lang="th-TH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3660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35</TotalTime>
  <Words>265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Angles</vt:lpstr>
      <vt:lpstr>What is logo?</vt:lpstr>
      <vt:lpstr>LOGO</vt:lpstr>
      <vt:lpstr>How to use it</vt:lpstr>
      <vt:lpstr>Control</vt:lpstr>
      <vt:lpstr>Reusability in programming</vt:lpstr>
      <vt:lpstr>Variable</vt:lpstr>
      <vt:lpstr>How to make a house?</vt:lpstr>
      <vt:lpstr>Roles of computer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logo?</dc:title>
  <dc:creator>Karan Srimanchantha</dc:creator>
  <cp:lastModifiedBy>Karan Srimanchantha</cp:lastModifiedBy>
  <cp:revision>7</cp:revision>
  <dcterms:created xsi:type="dcterms:W3CDTF">2012-02-09T04:41:32Z</dcterms:created>
  <dcterms:modified xsi:type="dcterms:W3CDTF">2012-03-01T05:12:30Z</dcterms:modified>
</cp:coreProperties>
</file>