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12A40A-B13A-4A3B-8A90-DEF585BC6512}" type="datetimeFigureOut">
              <a:rPr lang="en-GB" smtClean="0"/>
              <a:t>21/06/2012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0E70E8-F7F1-4DBE-8B7D-371C7926317F}" type="slidenum">
              <a:rPr lang="en-GB" smtClean="0"/>
              <a:t>‹#›</a:t>
            </a:fld>
            <a:endParaRPr lang="en-GB"/>
          </a:p>
        </p:txBody>
      </p:sp>
    </p:spTree>
    <p:extLst>
      <p:ext uri="{BB962C8B-B14F-4D97-AF65-F5344CB8AC3E}">
        <p14:creationId xmlns:p14="http://schemas.microsoft.com/office/powerpoint/2010/main" val="1757207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30E70E8-F7F1-4DBE-8B7D-371C7926317F}" type="slidenum">
              <a:rPr lang="en-GB" smtClean="0"/>
              <a:t>6</a:t>
            </a:fld>
            <a:endParaRPr lang="en-GB"/>
          </a:p>
        </p:txBody>
      </p:sp>
    </p:spTree>
    <p:extLst>
      <p:ext uri="{BB962C8B-B14F-4D97-AF65-F5344CB8AC3E}">
        <p14:creationId xmlns:p14="http://schemas.microsoft.com/office/powerpoint/2010/main" val="1268090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30E70E8-F7F1-4DBE-8B7D-371C7926317F}" type="slidenum">
              <a:rPr lang="en-GB" smtClean="0"/>
              <a:t>7</a:t>
            </a:fld>
            <a:endParaRPr lang="en-GB"/>
          </a:p>
        </p:txBody>
      </p:sp>
    </p:spTree>
    <p:extLst>
      <p:ext uri="{BB962C8B-B14F-4D97-AF65-F5344CB8AC3E}">
        <p14:creationId xmlns:p14="http://schemas.microsoft.com/office/powerpoint/2010/main" val="860034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DE354DAF-7471-4556-AD6C-F12D76386DCF}" type="datetimeFigureOut">
              <a:rPr lang="en-GB" smtClean="0"/>
              <a:t>21/06/2012</a:t>
            </a:fld>
            <a:endParaRPr lang="en-GB"/>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GB"/>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DD9A388B-31F3-4932-BD40-0356F07C02EA}" type="slidenum">
              <a:rPr lang="en-GB" smtClean="0"/>
              <a:t>‹#›</a:t>
            </a:fld>
            <a:endParaRPr lang="en-GB"/>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354DAF-7471-4556-AD6C-F12D76386DCF}" type="datetimeFigureOut">
              <a:rPr lang="en-GB" smtClean="0"/>
              <a:t>21/06/2012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D9A388B-31F3-4932-BD40-0356F07C02EA}"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354DAF-7471-4556-AD6C-F12D76386DCF}" type="datetimeFigureOut">
              <a:rPr lang="en-GB" smtClean="0"/>
              <a:t>21/06/2012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D9A388B-31F3-4932-BD40-0356F07C02EA}"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354DAF-7471-4556-AD6C-F12D76386DCF}" type="datetimeFigureOut">
              <a:rPr lang="en-GB" smtClean="0"/>
              <a:t>21/06/2012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D9A388B-31F3-4932-BD40-0356F07C02EA}"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354DAF-7471-4556-AD6C-F12D76386DCF}" type="datetimeFigureOut">
              <a:rPr lang="en-GB" smtClean="0"/>
              <a:t>21/06/2012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D9A388B-31F3-4932-BD40-0356F07C02EA}"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DE354DAF-7471-4556-AD6C-F12D76386DCF}" type="datetimeFigureOut">
              <a:rPr lang="en-GB" smtClean="0"/>
              <a:t>21/06/2012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D9A388B-31F3-4932-BD40-0356F07C02EA}" type="slidenum">
              <a:rPr lang="en-GB" smtClean="0"/>
              <a:t>‹#›</a:t>
            </a:fld>
            <a:endParaRPr lang="en-GB"/>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E354DAF-7471-4556-AD6C-F12D76386DCF}" type="datetimeFigureOut">
              <a:rPr lang="en-GB" smtClean="0"/>
              <a:t>21/06/2012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D9A388B-31F3-4932-BD40-0356F07C02EA}"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E354DAF-7471-4556-AD6C-F12D76386DCF}" type="datetimeFigureOut">
              <a:rPr lang="en-GB" smtClean="0"/>
              <a:t>21/06/2012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D9A388B-31F3-4932-BD40-0356F07C02EA}"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354DAF-7471-4556-AD6C-F12D76386DCF}" type="datetimeFigureOut">
              <a:rPr lang="en-GB" smtClean="0"/>
              <a:t>21/06/2012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D9A388B-31F3-4932-BD40-0356F07C02EA}"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DE354DAF-7471-4556-AD6C-F12D76386DCF}" type="datetimeFigureOut">
              <a:rPr lang="en-GB" smtClean="0"/>
              <a:t>21/06/2012</a:t>
            </a:fld>
            <a:endParaRPr lang="en-GB"/>
          </a:p>
        </p:txBody>
      </p:sp>
      <p:sp>
        <p:nvSpPr>
          <p:cNvPr id="7" name="Slide Number Placeholder 6"/>
          <p:cNvSpPr>
            <a:spLocks noGrp="1"/>
          </p:cNvSpPr>
          <p:nvPr>
            <p:ph type="sldNum" sz="quarter" idx="12"/>
          </p:nvPr>
        </p:nvSpPr>
        <p:spPr/>
        <p:txBody>
          <a:bodyPr/>
          <a:lstStyle/>
          <a:p>
            <a:fld id="{DD9A388B-31F3-4932-BD40-0356F07C02EA}" type="slidenum">
              <a:rPr lang="en-GB" smtClean="0"/>
              <a:t>‹#›</a:t>
            </a:fld>
            <a:endParaRPr lang="en-GB"/>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GB"/>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354DAF-7471-4556-AD6C-F12D76386DCF}" type="datetimeFigureOut">
              <a:rPr lang="en-GB" smtClean="0"/>
              <a:t>21/06/2012</a:t>
            </a:fld>
            <a:endParaRPr lang="en-GB"/>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GB"/>
          </a:p>
        </p:txBody>
      </p:sp>
      <p:sp>
        <p:nvSpPr>
          <p:cNvPr id="7" name="Slide Number Placeholder 6"/>
          <p:cNvSpPr>
            <a:spLocks noGrp="1"/>
          </p:cNvSpPr>
          <p:nvPr>
            <p:ph type="sldNum" sz="quarter" idx="12"/>
          </p:nvPr>
        </p:nvSpPr>
        <p:spPr/>
        <p:txBody>
          <a:bodyPr/>
          <a:lstStyle/>
          <a:p>
            <a:fld id="{DD9A388B-31F3-4932-BD40-0356F07C02EA}"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DE354DAF-7471-4556-AD6C-F12D76386DCF}" type="datetimeFigureOut">
              <a:rPr lang="en-GB" smtClean="0"/>
              <a:t>21/06/2012</a:t>
            </a:fld>
            <a:endParaRPr lang="en-GB"/>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GB"/>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DD9A388B-31F3-4932-BD40-0356F07C02EA}"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file:///\\storage\students\ankh\These%20years\YR9%20STUFFS\ICT\Animation\CompshopadJay.sw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Quick Flash Tips</a:t>
            </a:r>
            <a:endParaRPr lang="en-GB" dirty="0"/>
          </a:p>
        </p:txBody>
      </p:sp>
      <p:sp>
        <p:nvSpPr>
          <p:cNvPr id="3" name="Subtitle 2"/>
          <p:cNvSpPr>
            <a:spLocks noGrp="1"/>
          </p:cNvSpPr>
          <p:nvPr>
            <p:ph type="subTitle" idx="1"/>
          </p:nvPr>
        </p:nvSpPr>
        <p:spPr/>
        <p:txBody>
          <a:bodyPr/>
          <a:lstStyle/>
          <a:p>
            <a:r>
              <a:rPr lang="en-US" dirty="0" smtClean="0"/>
              <a:t>Learn how to use flash the easier way!</a:t>
            </a:r>
          </a:p>
        </p:txBody>
      </p:sp>
      <p:pic>
        <p:nvPicPr>
          <p:cNvPr id="1026" name="Picture 2" descr="http://phandroid.s3.amazonaws.com/wp-content/uploads/2011/11/flas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980728"/>
            <a:ext cx="4824536" cy="482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3340192"/>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8109" y="1844824"/>
            <a:ext cx="7002237" cy="2585323"/>
          </a:xfrm>
          <a:prstGeom prst="rect">
            <a:avLst/>
          </a:prstGeom>
          <a:noFill/>
        </p:spPr>
        <p:txBody>
          <a:bodyPr wrap="non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CONGRATULATIONS!</a:t>
            </a:r>
          </a:p>
          <a:p>
            <a:pPr algn="ctr"/>
            <a:r>
              <a:rPr lang="en-US"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You now know the</a:t>
            </a:r>
          </a:p>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Basics of flash!</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5"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22124" y="620688"/>
            <a:ext cx="609600" cy="609600"/>
          </a:xfrm>
          <a:prstGeom prst="rect">
            <a:avLst/>
          </a:prstGeom>
        </p:spPr>
      </p:pic>
    </p:spTree>
    <p:extLst>
      <p:ext uri="{BB962C8B-B14F-4D97-AF65-F5344CB8AC3E}">
        <p14:creationId xmlns:p14="http://schemas.microsoft.com/office/powerpoint/2010/main" val="27095834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5"/>
                                        </p:tgtEl>
                                      </p:cBhvr>
                                    </p:cmd>
                                  </p:childTnLst>
                                </p:cTn>
                              </p:par>
                              <p:par>
                                <p:cTn id="7" presetID="3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1000" fill="hold"/>
                                        <p:tgtEl>
                                          <p:spTgt spid="4"/>
                                        </p:tgtEl>
                                        <p:attrNameLst>
                                          <p:attrName>ppt_w</p:attrName>
                                        </p:attrNameLst>
                                      </p:cBhvr>
                                      <p:tavLst>
                                        <p:tav tm="0">
                                          <p:val>
                                            <p:fltVal val="0"/>
                                          </p:val>
                                        </p:tav>
                                        <p:tav tm="100000">
                                          <p:val>
                                            <p:strVal val="#ppt_w"/>
                                          </p:val>
                                        </p:tav>
                                      </p:tavLst>
                                    </p:anim>
                                    <p:anim calcmode="lin" valueType="num">
                                      <p:cBhvr>
                                        <p:cTn id="10" dur="1000" fill="hold"/>
                                        <p:tgtEl>
                                          <p:spTgt spid="4"/>
                                        </p:tgtEl>
                                        <p:attrNameLst>
                                          <p:attrName>ppt_h</p:attrName>
                                        </p:attrNameLst>
                                      </p:cBhvr>
                                      <p:tavLst>
                                        <p:tav tm="0">
                                          <p:val>
                                            <p:fltVal val="0"/>
                                          </p:val>
                                        </p:tav>
                                        <p:tav tm="100000">
                                          <p:val>
                                            <p:strVal val="#ppt_h"/>
                                          </p:val>
                                        </p:tav>
                                      </p:tavLst>
                                    </p:anim>
                                    <p:anim calcmode="lin" valueType="num">
                                      <p:cBhvr>
                                        <p:cTn id="11" dur="1000" fill="hold"/>
                                        <p:tgtEl>
                                          <p:spTgt spid="4"/>
                                        </p:tgtEl>
                                        <p:attrNameLst>
                                          <p:attrName>style.rotation</p:attrName>
                                        </p:attrNameLst>
                                      </p:cBhvr>
                                      <p:tavLst>
                                        <p:tav tm="0">
                                          <p:val>
                                            <p:fltVal val="90"/>
                                          </p:val>
                                        </p:tav>
                                        <p:tav tm="100000">
                                          <p:val>
                                            <p:fltVal val="0"/>
                                          </p:val>
                                        </p:tav>
                                      </p:tavLst>
                                    </p:anim>
                                    <p:animEffect transition="in" filter="fade">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5"/>
                </p:tgtEl>
              </p:cMediaNode>
            </p:audio>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4-09BL~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3608" y="1484784"/>
            <a:ext cx="3960440" cy="3960440"/>
          </a:xfrm>
          <a:prstGeom prst="rect">
            <a:avLst/>
          </a:prstGeom>
        </p:spPr>
      </p:pic>
      <p:sp>
        <p:nvSpPr>
          <p:cNvPr id="5" name="Rectangle 4"/>
          <p:cNvSpPr/>
          <p:nvPr/>
        </p:nvSpPr>
        <p:spPr>
          <a:xfrm rot="2319606">
            <a:off x="330300" y="2967335"/>
            <a:ext cx="8483413"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Enjoy this rando</a:t>
            </a: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 music!</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2096326478"/>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42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flash?</a:t>
            </a:r>
            <a:endParaRPr lang="en-GB" dirty="0"/>
          </a:p>
        </p:txBody>
      </p:sp>
      <p:sp>
        <p:nvSpPr>
          <p:cNvPr id="3" name="Content Placeholder 2"/>
          <p:cNvSpPr>
            <a:spLocks noGrp="1"/>
          </p:cNvSpPr>
          <p:nvPr>
            <p:ph idx="1"/>
          </p:nvPr>
        </p:nvSpPr>
        <p:spPr/>
        <p:txBody>
          <a:bodyPr/>
          <a:lstStyle/>
          <a:p>
            <a:r>
              <a:rPr lang="en-US" dirty="0" smtClean="0"/>
              <a:t>Flash is a tool developed by Adobe Systems Inc., which allows its users to create many animated things, like movies, games, or advertisements.</a:t>
            </a:r>
          </a:p>
          <a:p>
            <a:endParaRPr lang="en-US" dirty="0"/>
          </a:p>
          <a:p>
            <a:r>
              <a:rPr lang="en-US" dirty="0" smtClean="0"/>
              <a:t>This kind of work takes lots of practice and hard work to pull off, but the rewards are totally worth it.</a:t>
            </a:r>
            <a:endParaRPr lang="en-GB" dirty="0"/>
          </a:p>
        </p:txBody>
      </p:sp>
    </p:spTree>
    <p:extLst>
      <p:ext uri="{BB962C8B-B14F-4D97-AF65-F5344CB8AC3E}">
        <p14:creationId xmlns:p14="http://schemas.microsoft.com/office/powerpoint/2010/main" val="3172435865"/>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04664"/>
            <a:ext cx="3888432" cy="738336"/>
          </a:xfrm>
        </p:spPr>
        <p:txBody>
          <a:bodyPr>
            <a:normAutofit/>
          </a:bodyPr>
          <a:lstStyle/>
          <a:p>
            <a:r>
              <a:rPr lang="en-US" dirty="0" smtClean="0"/>
              <a:t>Flash example</a:t>
            </a:r>
            <a:endParaRPr lang="en-GB" dirty="0"/>
          </a:p>
        </p:txBody>
      </p:sp>
      <p:pic>
        <p:nvPicPr>
          <p:cNvPr id="5" name="CompshopadJay.swf"/>
          <p:cNvPicPr>
            <a:picLocks noRot="1" noChangeAspect="1"/>
          </p:cNvPicPr>
          <p:nvPr>
            <a:videoFile r:link="rId1"/>
          </p:nvPr>
        </p:nvPicPr>
        <p:blipFill>
          <a:blip r:embed="rId3"/>
          <a:stretch>
            <a:fillRect/>
          </a:stretch>
        </p:blipFill>
        <p:spPr>
          <a:xfrm>
            <a:off x="1691680" y="1355965"/>
            <a:ext cx="5737960" cy="4303470"/>
          </a:xfrm>
          <a:prstGeom prst="rect">
            <a:avLst/>
          </a:prstGeom>
          <a:ln w="107950" cap="rnd">
            <a:solidFill>
              <a:srgbClr val="C8C6BD"/>
            </a:solidFill>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171450" prst="hardEdge"/>
            <a:extrusionClr>
              <a:srgbClr val="FFFFFF"/>
            </a:extrusionClr>
          </a:sp3d>
        </p:spPr>
      </p:pic>
      <p:sp>
        <p:nvSpPr>
          <p:cNvPr id="6" name="TextBox 5"/>
          <p:cNvSpPr txBox="1"/>
          <p:nvPr/>
        </p:nvSpPr>
        <p:spPr>
          <a:xfrm>
            <a:off x="3203848" y="5941105"/>
            <a:ext cx="2808312" cy="369332"/>
          </a:xfrm>
          <a:prstGeom prst="rect">
            <a:avLst/>
          </a:prstGeom>
          <a:noFill/>
        </p:spPr>
        <p:txBody>
          <a:bodyPr wrap="square" rtlCol="0">
            <a:spAutoFit/>
          </a:bodyPr>
          <a:lstStyle/>
          <a:p>
            <a:r>
              <a:rPr lang="en-US" dirty="0" smtClean="0"/>
              <a:t>My advertisement flash</a:t>
            </a:r>
            <a:endParaRPr lang="en-GB" dirty="0"/>
          </a:p>
        </p:txBody>
      </p:sp>
    </p:spTree>
    <p:extLst>
      <p:ext uri="{BB962C8B-B14F-4D97-AF65-F5344CB8AC3E}">
        <p14:creationId xmlns:p14="http://schemas.microsoft.com/office/powerpoint/2010/main" val="3678240835"/>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4464496" cy="601136"/>
          </a:xfrm>
        </p:spPr>
        <p:txBody>
          <a:bodyPr>
            <a:noAutofit/>
          </a:bodyPr>
          <a:lstStyle/>
          <a:p>
            <a:r>
              <a:rPr lang="en-US" sz="2800" dirty="0" smtClean="0"/>
              <a:t>Steps to using flash</a:t>
            </a:r>
            <a:endParaRPr lang="en-GB" sz="2800" dirty="0"/>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769" t="7807" r="9022" b="33621"/>
          <a:stretch/>
        </p:blipFill>
        <p:spPr bwMode="auto">
          <a:xfrm>
            <a:off x="1259632" y="1124744"/>
            <a:ext cx="6405411" cy="3695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39552" y="4941168"/>
            <a:ext cx="4320480" cy="1477328"/>
          </a:xfrm>
          <a:prstGeom prst="rect">
            <a:avLst/>
          </a:prstGeom>
          <a:noFill/>
        </p:spPr>
        <p:txBody>
          <a:bodyPr wrap="square" rtlCol="0">
            <a:spAutoFit/>
          </a:bodyPr>
          <a:lstStyle/>
          <a:p>
            <a:r>
              <a:rPr lang="en-US" dirty="0" smtClean="0"/>
              <a:t>Draw the shape you want to animate. It could be a rectangle, like in the picture above. Free transformation allows the shape to be bent into any way.</a:t>
            </a:r>
            <a:endParaRPr lang="en-GB" dirty="0"/>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143" t="4604" r="8944" b="14232"/>
          <a:stretch/>
        </p:blipFill>
        <p:spPr bwMode="auto">
          <a:xfrm>
            <a:off x="5292079" y="3785484"/>
            <a:ext cx="3414287" cy="2739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flipV="1">
            <a:off x="4716016" y="5517232"/>
            <a:ext cx="1440160" cy="28803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4364343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008" y="-99392"/>
            <a:ext cx="3528392" cy="710952"/>
          </a:xfrm>
        </p:spPr>
        <p:txBody>
          <a:bodyPr>
            <a:normAutofit/>
          </a:bodyPr>
          <a:lstStyle/>
          <a:p>
            <a:r>
              <a:rPr lang="en-US" sz="3200" dirty="0" smtClean="0"/>
              <a:t>Step 2: Timeline</a:t>
            </a:r>
            <a:endParaRPr lang="en-GB" sz="3200" dirty="0"/>
          </a:p>
        </p:txBody>
      </p:sp>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0249" t="65425" r="36115" b="13662"/>
          <a:stretch/>
        </p:blipFill>
        <p:spPr bwMode="auto">
          <a:xfrm>
            <a:off x="755576" y="836712"/>
            <a:ext cx="7632848" cy="238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331640" y="3447563"/>
            <a:ext cx="6480720" cy="1200329"/>
          </a:xfrm>
          <a:prstGeom prst="rect">
            <a:avLst/>
          </a:prstGeom>
          <a:noFill/>
        </p:spPr>
        <p:txBody>
          <a:bodyPr wrap="square" rtlCol="0">
            <a:spAutoFit/>
          </a:bodyPr>
          <a:lstStyle/>
          <a:p>
            <a:r>
              <a:rPr lang="en-US" dirty="0" smtClean="0"/>
              <a:t>You use the timeline to animate the shapes. They keep track of what happens in each frame for you. You can edit each layer so that something happens in each layer. It’s easier if you rename each one.</a:t>
            </a:r>
            <a:endParaRPr lang="en-GB" dirty="0"/>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321" t="65596" r="68815" b="28173"/>
          <a:stretch/>
        </p:blipFill>
        <p:spPr bwMode="auto">
          <a:xfrm>
            <a:off x="1335940" y="4941168"/>
            <a:ext cx="6260396" cy="1072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56271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6408712" cy="710952"/>
          </a:xfrm>
        </p:spPr>
        <p:txBody>
          <a:bodyPr/>
          <a:lstStyle/>
          <a:p>
            <a:r>
              <a:rPr lang="en-US" dirty="0" smtClean="0"/>
              <a:t>Step 3: Symbols</a:t>
            </a:r>
            <a:endParaRPr lang="en-GB"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326" t="10166" r="29923" b="26265"/>
          <a:stretch/>
        </p:blipFill>
        <p:spPr bwMode="auto">
          <a:xfrm>
            <a:off x="875627" y="1454727"/>
            <a:ext cx="4584433"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2123728" y="5157192"/>
            <a:ext cx="1944216" cy="360040"/>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GB">
              <a:noFill/>
            </a:endParaRPr>
          </a:p>
        </p:txBody>
      </p:sp>
      <p:sp>
        <p:nvSpPr>
          <p:cNvPr id="5" name="TextBox 4"/>
          <p:cNvSpPr txBox="1"/>
          <p:nvPr/>
        </p:nvSpPr>
        <p:spPr>
          <a:xfrm>
            <a:off x="5796136" y="1700808"/>
            <a:ext cx="2520280" cy="3139321"/>
          </a:xfrm>
          <a:prstGeom prst="rect">
            <a:avLst/>
          </a:prstGeom>
          <a:noFill/>
        </p:spPr>
        <p:txBody>
          <a:bodyPr wrap="square" rtlCol="0">
            <a:spAutoFit/>
          </a:bodyPr>
          <a:lstStyle/>
          <a:p>
            <a:r>
              <a:rPr lang="en-US" dirty="0" smtClean="0"/>
              <a:t>Clicking the symbol convert button allows you to create a symbol. Once it is a symbol, you can do many things like motion or color </a:t>
            </a:r>
            <a:r>
              <a:rPr lang="en-US" dirty="0" err="1" smtClean="0"/>
              <a:t>tweening</a:t>
            </a:r>
            <a:r>
              <a:rPr lang="en-US" dirty="0" smtClean="0"/>
              <a:t>.</a:t>
            </a:r>
          </a:p>
          <a:p>
            <a:endParaRPr lang="en-US" dirty="0"/>
          </a:p>
          <a:p>
            <a:r>
              <a:rPr lang="en-US" dirty="0" smtClean="0"/>
              <a:t>Anything can become a symbol.</a:t>
            </a:r>
            <a:endParaRPr lang="en-GB" dirty="0"/>
          </a:p>
        </p:txBody>
      </p:sp>
    </p:spTree>
    <p:extLst>
      <p:ext uri="{BB962C8B-B14F-4D97-AF65-F5344CB8AC3E}">
        <p14:creationId xmlns:p14="http://schemas.microsoft.com/office/powerpoint/2010/main" val="130312106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7144"/>
            <a:ext cx="7024744" cy="1143000"/>
          </a:xfrm>
        </p:spPr>
        <p:txBody>
          <a:bodyPr/>
          <a:lstStyle/>
          <a:p>
            <a:r>
              <a:rPr lang="en-US" dirty="0" smtClean="0"/>
              <a:t>Step 4: Motion tween</a:t>
            </a:r>
            <a:endParaRPr lang="en-GB"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675" t="8608" r="43145" b="70635"/>
          <a:stretch/>
        </p:blipFill>
        <p:spPr bwMode="auto">
          <a:xfrm>
            <a:off x="874785" y="1412776"/>
            <a:ext cx="2648932" cy="1366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74785" y="2996952"/>
            <a:ext cx="2545087" cy="369332"/>
          </a:xfrm>
          <a:prstGeom prst="rect">
            <a:avLst/>
          </a:prstGeom>
          <a:noFill/>
        </p:spPr>
        <p:txBody>
          <a:bodyPr wrap="square" rtlCol="0">
            <a:spAutoFit/>
          </a:bodyPr>
          <a:lstStyle/>
          <a:p>
            <a:r>
              <a:rPr lang="en-US" dirty="0" smtClean="0"/>
              <a:t>First you click it.</a:t>
            </a:r>
            <a:endParaRPr lang="en-GB" dirty="0"/>
          </a:p>
        </p:txBody>
      </p:sp>
      <p:sp>
        <p:nvSpPr>
          <p:cNvPr id="9" name="Oval 8"/>
          <p:cNvSpPr/>
          <p:nvPr/>
        </p:nvSpPr>
        <p:spPr>
          <a:xfrm>
            <a:off x="1579501" y="1916199"/>
            <a:ext cx="1944216" cy="360040"/>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GB">
              <a:noFill/>
            </a:endParaRPr>
          </a:p>
        </p:txBody>
      </p:sp>
      <p:pic>
        <p:nvPicPr>
          <p:cNvPr id="20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748" t="8593" r="48408" b="25916"/>
          <a:stretch/>
        </p:blipFill>
        <p:spPr bwMode="auto">
          <a:xfrm>
            <a:off x="874785" y="3475646"/>
            <a:ext cx="1613931" cy="2741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551609" y="3573016"/>
            <a:ext cx="1300311" cy="1754326"/>
          </a:xfrm>
          <a:prstGeom prst="rect">
            <a:avLst/>
          </a:prstGeom>
          <a:noFill/>
        </p:spPr>
        <p:txBody>
          <a:bodyPr wrap="square" rtlCol="0">
            <a:spAutoFit/>
          </a:bodyPr>
          <a:lstStyle/>
          <a:p>
            <a:r>
              <a:rPr lang="en-US" dirty="0" smtClean="0"/>
              <a:t>Drag it to where you want the shape to move to.</a:t>
            </a:r>
            <a:endParaRPr lang="en-GB" dirty="0"/>
          </a:p>
        </p:txBody>
      </p:sp>
      <p:sp>
        <p:nvSpPr>
          <p:cNvPr id="6" name="Oval 5"/>
          <p:cNvSpPr/>
          <p:nvPr/>
        </p:nvSpPr>
        <p:spPr>
          <a:xfrm>
            <a:off x="1151620" y="4725144"/>
            <a:ext cx="972108" cy="864096"/>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GB">
              <a:noFill/>
            </a:endParaRPr>
          </a:p>
        </p:txBody>
      </p:sp>
      <p:pic>
        <p:nvPicPr>
          <p:cNvPr id="2052"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5620" t="9494" r="56460" b="26107"/>
          <a:stretch/>
        </p:blipFill>
        <p:spPr bwMode="auto">
          <a:xfrm>
            <a:off x="4355976" y="1169722"/>
            <a:ext cx="3888432" cy="5283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4499992" y="1412776"/>
            <a:ext cx="2016224" cy="2308324"/>
          </a:xfrm>
          <a:prstGeom prst="rect">
            <a:avLst/>
          </a:prstGeom>
          <a:noFill/>
        </p:spPr>
        <p:txBody>
          <a:bodyPr wrap="square" rtlCol="0">
            <a:spAutoFit/>
          </a:bodyPr>
          <a:lstStyle/>
          <a:p>
            <a:r>
              <a:rPr lang="en-US" dirty="0" smtClean="0"/>
              <a:t>A line like this should appear. But the motion </a:t>
            </a:r>
            <a:r>
              <a:rPr lang="en-US" dirty="0" err="1" smtClean="0"/>
              <a:t>tweening</a:t>
            </a:r>
            <a:r>
              <a:rPr lang="en-US" dirty="0" smtClean="0"/>
              <a:t> does not stop there.</a:t>
            </a:r>
          </a:p>
          <a:p>
            <a:endParaRPr lang="en-US" dirty="0"/>
          </a:p>
          <a:p>
            <a:r>
              <a:rPr lang="en-US" dirty="0" smtClean="0"/>
              <a:t>You can also click this button:</a:t>
            </a:r>
            <a:endParaRPr lang="en-GB" dirty="0"/>
          </a:p>
        </p:txBody>
      </p:sp>
      <p:pic>
        <p:nvPicPr>
          <p:cNvPr id="2053"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65108" t="21481" r="12779" b="62475"/>
          <a:stretch/>
        </p:blipFill>
        <p:spPr bwMode="auto">
          <a:xfrm>
            <a:off x="4355976" y="3738995"/>
            <a:ext cx="1844281" cy="1070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Oval 14"/>
          <p:cNvSpPr/>
          <p:nvPr/>
        </p:nvSpPr>
        <p:spPr>
          <a:xfrm>
            <a:off x="4936078" y="4154507"/>
            <a:ext cx="342038" cy="318012"/>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GB">
              <a:noFill/>
            </a:endParaRPr>
          </a:p>
        </p:txBody>
      </p:sp>
      <p:pic>
        <p:nvPicPr>
          <p:cNvPr id="1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46768" t="22843" r="27526" b="40525"/>
          <a:stretch/>
        </p:blipFill>
        <p:spPr bwMode="auto">
          <a:xfrm>
            <a:off x="5278116" y="4725144"/>
            <a:ext cx="1400959" cy="1597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654900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4968552" cy="601136"/>
          </a:xfrm>
        </p:spPr>
        <p:txBody>
          <a:bodyPr>
            <a:normAutofit fontScale="90000"/>
          </a:bodyPr>
          <a:lstStyle/>
          <a:p>
            <a:r>
              <a:rPr lang="en-US" dirty="0" smtClean="0"/>
              <a:t>Step 5: Line curving</a:t>
            </a:r>
            <a:endParaRPr lang="en-GB"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583" t="4357" r="8735" b="13202"/>
          <a:stretch/>
        </p:blipFill>
        <p:spPr bwMode="auto">
          <a:xfrm>
            <a:off x="539552" y="1268760"/>
            <a:ext cx="6153580" cy="496855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948264" y="2132856"/>
            <a:ext cx="1440160" cy="2862322"/>
          </a:xfrm>
          <a:prstGeom prst="rect">
            <a:avLst/>
          </a:prstGeom>
          <a:noFill/>
        </p:spPr>
        <p:txBody>
          <a:bodyPr wrap="square" rtlCol="0">
            <a:spAutoFit/>
          </a:bodyPr>
          <a:lstStyle/>
          <a:p>
            <a:r>
              <a:rPr lang="en-US" dirty="0" smtClean="0"/>
              <a:t>You could use the magnet tool to curve the motion tween line. It allows wavy motions.</a:t>
            </a:r>
          </a:p>
        </p:txBody>
      </p:sp>
    </p:spTree>
    <p:extLst>
      <p:ext uri="{BB962C8B-B14F-4D97-AF65-F5344CB8AC3E}">
        <p14:creationId xmlns:p14="http://schemas.microsoft.com/office/powerpoint/2010/main" val="18959224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76672"/>
            <a:ext cx="3600518" cy="673144"/>
          </a:xfrm>
        </p:spPr>
        <p:txBody>
          <a:bodyPr>
            <a:normAutofit fontScale="90000"/>
          </a:bodyPr>
          <a:lstStyle/>
          <a:p>
            <a:r>
              <a:rPr lang="en-US" dirty="0" smtClean="0"/>
              <a:t>Step 6: Imports</a:t>
            </a:r>
            <a:endParaRPr lang="en-GB"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 t="18890" b="17318"/>
          <a:stretch/>
        </p:blipFill>
        <p:spPr bwMode="auto">
          <a:xfrm>
            <a:off x="755576" y="1196752"/>
            <a:ext cx="7461952" cy="3879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115616" y="5301208"/>
            <a:ext cx="6480720" cy="1200329"/>
          </a:xfrm>
          <a:prstGeom prst="rect">
            <a:avLst/>
          </a:prstGeom>
          <a:noFill/>
        </p:spPr>
        <p:txBody>
          <a:bodyPr wrap="square" rtlCol="0">
            <a:spAutoFit/>
          </a:bodyPr>
          <a:lstStyle/>
          <a:p>
            <a:r>
              <a:rPr lang="en-US" dirty="0" smtClean="0"/>
              <a:t>You can add any song to the animation, by just dragging it to the timeline. It would be much more convenient if the song is adjusted to fit the length of the animation. If not, the song will keep playing until it ends!</a:t>
            </a:r>
            <a:endParaRPr lang="en-GB" dirty="0"/>
          </a:p>
        </p:txBody>
      </p:sp>
    </p:spTree>
    <p:extLst>
      <p:ext uri="{BB962C8B-B14F-4D97-AF65-F5344CB8AC3E}">
        <p14:creationId xmlns:p14="http://schemas.microsoft.com/office/powerpoint/2010/main" val="282332420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93</TotalTime>
  <Words>330</Words>
  <Application>Microsoft Office PowerPoint</Application>
  <PresentationFormat>On-screen Show (4:3)</PresentationFormat>
  <Paragraphs>32</Paragraphs>
  <Slides>11</Slides>
  <Notes>2</Notes>
  <HiddenSlides>0</HiddenSlides>
  <MMClips>3</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Austin</vt:lpstr>
      <vt:lpstr>Quick Flash Tips</vt:lpstr>
      <vt:lpstr>What is flash?</vt:lpstr>
      <vt:lpstr>Flash example</vt:lpstr>
      <vt:lpstr>Steps to using flash</vt:lpstr>
      <vt:lpstr>Step 2: Timeline</vt:lpstr>
      <vt:lpstr>Step 3: Symbols</vt:lpstr>
      <vt:lpstr>Step 4: Motion tween</vt:lpstr>
      <vt:lpstr>Step 5: Line curving</vt:lpstr>
      <vt:lpstr>Step 6: Imports</vt:lpstr>
      <vt:lpstr>PowerPoint Presentation</vt:lpstr>
      <vt:lpstr>PowerPoint Presentation</vt:lpstr>
    </vt:vector>
  </TitlesOfParts>
  <Company>St.Andrews International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Quick Flash Tips</dc:title>
  <dc:creator>Angkrit Khemaphiratana</dc:creator>
  <cp:lastModifiedBy>Angkrit Khemaphiratana</cp:lastModifiedBy>
  <cp:revision>11</cp:revision>
  <dcterms:created xsi:type="dcterms:W3CDTF">2012-06-14T00:58:25Z</dcterms:created>
  <dcterms:modified xsi:type="dcterms:W3CDTF">2012-06-21T01:30:37Z</dcterms:modified>
</cp:coreProperties>
</file>