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9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63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14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04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16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85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85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885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93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9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11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DE7D8-F757-4ACF-BB7D-61E0D48CE714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C2D23-C6EF-433B-960E-ACE130F97D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6" t="64880" r="54742" b="27008"/>
          <a:stretch>
            <a:fillRect/>
          </a:stretch>
        </p:blipFill>
        <p:spPr bwMode="auto">
          <a:xfrm>
            <a:off x="670419" y="3933056"/>
            <a:ext cx="4648200" cy="155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75656" y="404664"/>
            <a:ext cx="61206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u="sng" dirty="0" smtClean="0">
                <a:latin typeface="High Tower Text" pitchFamily="18" charset="0"/>
              </a:rPr>
              <a:t>Variables</a:t>
            </a:r>
            <a:r>
              <a:rPr lang="en-US" u="sng" dirty="0" smtClean="0">
                <a:latin typeface="High Tower Text" pitchFamily="18" charset="0"/>
              </a:rPr>
              <a:t>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726199" y="3933056"/>
            <a:ext cx="1872208" cy="523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43198" y="3356992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The length is whatever you decide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1026407" y="162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High Tower Text" pitchFamily="18" charset="0"/>
              </a:rPr>
              <a:t>Variables are data that can be changed for example: variables can be changed with the length of a square or a triangle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56176" y="15126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</a:t>
            </a:r>
            <a:r>
              <a:rPr lang="en-US" dirty="0" err="1" smtClean="0"/>
              <a:t>rei</a:t>
            </a:r>
            <a:r>
              <a:rPr lang="en-US" dirty="0" smtClean="0"/>
              <a:t> year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858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 Ando</dc:creator>
  <cp:lastModifiedBy>Rei Ando</cp:lastModifiedBy>
  <cp:revision>1</cp:revision>
  <dcterms:created xsi:type="dcterms:W3CDTF">2012-03-01T05:19:05Z</dcterms:created>
  <dcterms:modified xsi:type="dcterms:W3CDTF">2012-03-01T05:20:55Z</dcterms:modified>
</cp:coreProperties>
</file>