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8" r:id="rId10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82" autoAdjust="0"/>
    <p:restoredTop sz="93895" autoAdjust="0"/>
  </p:normalViewPr>
  <p:slideViewPr>
    <p:cSldViewPr>
      <p:cViewPr varScale="1">
        <p:scale>
          <a:sx n="102" d="100"/>
          <a:sy n="102" d="100"/>
        </p:scale>
        <p:origin x="-16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60F0F3B-5103-4F2A-9716-81AD26AF338C}" type="datetimeFigureOut">
              <a:rPr lang="th-TH" smtClean="0"/>
              <a:pPr/>
              <a:t>14/06/55</a:t>
            </a:fld>
            <a:endParaRPr lang="th-TH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th-TH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20156EE-2B43-4AE0-979A-6C6AC3D1CF4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F0F3B-5103-4F2A-9716-81AD26AF338C}" type="datetimeFigureOut">
              <a:rPr lang="th-TH" smtClean="0"/>
              <a:pPr/>
              <a:t>14/06/55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156EE-2B43-4AE0-979A-6C6AC3D1CF4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F0F3B-5103-4F2A-9716-81AD26AF338C}" type="datetimeFigureOut">
              <a:rPr lang="th-TH" smtClean="0"/>
              <a:pPr/>
              <a:t>14/06/55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156EE-2B43-4AE0-979A-6C6AC3D1CF4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F0F3B-5103-4F2A-9716-81AD26AF338C}" type="datetimeFigureOut">
              <a:rPr lang="th-TH" smtClean="0"/>
              <a:pPr/>
              <a:t>14/06/55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156EE-2B43-4AE0-979A-6C6AC3D1CF4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F0F3B-5103-4F2A-9716-81AD26AF338C}" type="datetimeFigureOut">
              <a:rPr lang="th-TH" smtClean="0"/>
              <a:pPr/>
              <a:t>14/06/55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156EE-2B43-4AE0-979A-6C6AC3D1CF4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F0F3B-5103-4F2A-9716-81AD26AF338C}" type="datetimeFigureOut">
              <a:rPr lang="th-TH" smtClean="0"/>
              <a:pPr/>
              <a:t>14/06/55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156EE-2B43-4AE0-979A-6C6AC3D1CF4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60F0F3B-5103-4F2A-9716-81AD26AF338C}" type="datetimeFigureOut">
              <a:rPr lang="th-TH" smtClean="0"/>
              <a:pPr/>
              <a:t>14/06/55</a:t>
            </a:fld>
            <a:endParaRPr lang="th-TH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20156EE-2B43-4AE0-979A-6C6AC3D1CF48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260F0F3B-5103-4F2A-9716-81AD26AF338C}" type="datetimeFigureOut">
              <a:rPr lang="th-TH" smtClean="0"/>
              <a:pPr/>
              <a:t>14/06/55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20156EE-2B43-4AE0-979A-6C6AC3D1CF4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F0F3B-5103-4F2A-9716-81AD26AF338C}" type="datetimeFigureOut">
              <a:rPr lang="th-TH" smtClean="0"/>
              <a:pPr/>
              <a:t>14/06/55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156EE-2B43-4AE0-979A-6C6AC3D1CF4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F0F3B-5103-4F2A-9716-81AD26AF338C}" type="datetimeFigureOut">
              <a:rPr lang="th-TH" smtClean="0"/>
              <a:pPr/>
              <a:t>14/06/55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156EE-2B43-4AE0-979A-6C6AC3D1CF4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F0F3B-5103-4F2A-9716-81AD26AF338C}" type="datetimeFigureOut">
              <a:rPr lang="th-TH" smtClean="0"/>
              <a:pPr/>
              <a:t>14/06/55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156EE-2B43-4AE0-979A-6C6AC3D1CF4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60F0F3B-5103-4F2A-9716-81AD26AF338C}" type="datetimeFigureOut">
              <a:rPr lang="th-TH" smtClean="0"/>
              <a:pPr/>
              <a:t>14/06/55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th-TH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20156EE-2B43-4AE0-979A-6C6AC3D1CF48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u="sng" dirty="0" smtClean="0">
                <a:latin typeface="Times New Roman" pitchFamily="18" charset="0"/>
                <a:cs typeface="Times New Roman" pitchFamily="18" charset="0"/>
              </a:rPr>
              <a:t>Motion tween</a:t>
            </a:r>
            <a:endParaRPr lang="th-TH" sz="8800" u="sng" dirty="0">
              <a:latin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u="sng" dirty="0" smtClean="0"/>
              <a:t>Made by: Soha &amp; Emily</a:t>
            </a:r>
            <a:endParaRPr lang="th-TH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u="sng" dirty="0" smtClean="0">
                <a:latin typeface="Times New Roman" pitchFamily="18" charset="0"/>
                <a:cs typeface="Times New Roman" pitchFamily="18" charset="0"/>
              </a:rPr>
              <a:t>Beginning</a:t>
            </a:r>
            <a:endParaRPr lang="th-TH" sz="5400" u="sng" dirty="0">
              <a:latin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When you open Flash, you have to choose ‘banners’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Then choose the appropriate size for your banner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/>
              <a:t> </a:t>
            </a:r>
            <a:endParaRPr lang="th-TH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70" t="10438" r="24227" b="29687"/>
          <a:stretch/>
        </p:blipFill>
        <p:spPr bwMode="auto">
          <a:xfrm>
            <a:off x="1547664" y="3068960"/>
            <a:ext cx="5040560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066800"/>
          </a:xfrm>
        </p:spPr>
        <p:txBody>
          <a:bodyPr>
            <a:normAutofit/>
          </a:bodyPr>
          <a:lstStyle/>
          <a:p>
            <a:r>
              <a:rPr lang="en-US" sz="5400" u="sng" dirty="0" smtClean="0">
                <a:latin typeface="Times New Roman" pitchFamily="18" charset="0"/>
                <a:cs typeface="Times New Roman" pitchFamily="18" charset="0"/>
              </a:rPr>
              <a:t>Convert to Symbol</a:t>
            </a:r>
            <a:endParaRPr lang="th-TH" sz="5400" u="sng" dirty="0">
              <a:latin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4"/>
            <a:ext cx="8229600" cy="4325112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Insert either an image/text/object so that you can tween it. 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To Change the object to a symbol you have to press F8.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‘Convert to Symbol’ toolbox will appear and you should name your symbol. 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Select graphic behavior and click ‘OK’</a:t>
            </a:r>
          </a:p>
          <a:p>
            <a:endParaRPr lang="en-US" sz="2000" dirty="0" smtClean="0"/>
          </a:p>
          <a:p>
            <a:endParaRPr lang="th-TH" sz="20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l="25140" t="32514" r="35118" b="51137"/>
          <a:stretch>
            <a:fillRect/>
          </a:stretch>
        </p:blipFill>
        <p:spPr bwMode="auto">
          <a:xfrm>
            <a:off x="1691680" y="3429000"/>
            <a:ext cx="6211116" cy="1916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u="sng" dirty="0" smtClean="0">
                <a:latin typeface="Times New Roman" pitchFamily="18" charset="0"/>
                <a:cs typeface="Times New Roman" pitchFamily="18" charset="0"/>
              </a:rPr>
              <a:t>Motion Tween</a:t>
            </a:r>
            <a:endParaRPr lang="th-TH" sz="5400" u="sng" dirty="0">
              <a:latin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On the top right corner, click insert&gt;motion tween</a:t>
            </a:r>
          </a:p>
          <a:p>
            <a:r>
              <a:rPr lang="en-US" sz="2000" dirty="0" smtClean="0"/>
              <a:t>Click your object and drag it in the shape you want your motion tween to be.</a:t>
            </a:r>
          </a:p>
          <a:p>
            <a:r>
              <a:rPr lang="en-US" sz="2000" dirty="0" smtClean="0"/>
              <a:t>You will see a dotted line appear where you had earlier dragged your object.</a:t>
            </a:r>
          </a:p>
          <a:p>
            <a:r>
              <a:rPr lang="en-US" sz="2000" dirty="0" smtClean="0"/>
              <a:t>Using this dotted line you can alter the course of your motion tween that you have created.</a:t>
            </a:r>
            <a:endParaRPr lang="th-TH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608" b="81443"/>
          <a:stretch/>
        </p:blipFill>
        <p:spPr bwMode="auto">
          <a:xfrm>
            <a:off x="1403648" y="4725144"/>
            <a:ext cx="5656082" cy="1809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u="sng" dirty="0" smtClean="0">
                <a:latin typeface="Times New Roman" pitchFamily="18" charset="0"/>
                <a:cs typeface="Times New Roman" pitchFamily="18" charset="0"/>
              </a:rPr>
              <a:t>How to change the speed of the tween:</a:t>
            </a:r>
            <a:endParaRPr lang="th-TH" sz="4400" u="sng" dirty="0">
              <a:latin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At the bottom of the page there is a timeline</a:t>
            </a:r>
          </a:p>
          <a:p>
            <a:r>
              <a:rPr lang="en-US" sz="2000" dirty="0" smtClean="0"/>
              <a:t>You can drag the bar which shows the time so you can make your tween faster or slower</a:t>
            </a:r>
            <a:r>
              <a:rPr lang="en-US" dirty="0" smtClean="0"/>
              <a:t>.</a:t>
            </a:r>
            <a:endParaRPr lang="th-TH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34" t="62242" r="19123" b="26063"/>
          <a:stretch/>
        </p:blipFill>
        <p:spPr bwMode="auto">
          <a:xfrm>
            <a:off x="1403648" y="3933056"/>
            <a:ext cx="6544993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4412336" y="5206032"/>
            <a:ext cx="360040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139952" y="5703796"/>
            <a:ext cx="3960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Drag this bar to make your tween slower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>
            <a:normAutofit/>
          </a:bodyPr>
          <a:lstStyle/>
          <a:p>
            <a:r>
              <a:rPr lang="en-US" sz="4400" u="sng" dirty="0" smtClean="0">
                <a:latin typeface="Times New Roman" pitchFamily="18" charset="0"/>
                <a:cs typeface="Times New Roman" pitchFamily="18" charset="0"/>
              </a:rPr>
              <a:t>How to view your motion tween</a:t>
            </a:r>
            <a:endParaRPr lang="th-TH" sz="4400" u="sng" dirty="0">
              <a:latin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01720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Click file&gt;publish preview&gt;flash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This will show you how your tween looks like in a new tab</a:t>
            </a: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Press the enter key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This will show you how your tween looks like</a:t>
            </a:r>
            <a:r>
              <a:rPr lang="en-US" sz="2000" dirty="0" smtClean="0"/>
              <a:t>.</a:t>
            </a:r>
            <a:endParaRPr lang="th-TH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829" b="36114"/>
          <a:stretch/>
        </p:blipFill>
        <p:spPr bwMode="auto">
          <a:xfrm>
            <a:off x="1802023" y="2420888"/>
            <a:ext cx="3950153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t="12695" b="12109"/>
          <a:stretch>
            <a:fillRect/>
          </a:stretch>
        </p:blipFill>
        <p:spPr bwMode="auto">
          <a:xfrm>
            <a:off x="1832578" y="1000107"/>
            <a:ext cx="7286676" cy="4598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Straight Arrow Connector 4"/>
          <p:cNvCxnSpPr/>
          <p:nvPr/>
        </p:nvCxnSpPr>
        <p:spPr>
          <a:xfrm rot="10800000" flipV="1">
            <a:off x="2843808" y="714356"/>
            <a:ext cx="500066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16200000" flipV="1">
            <a:off x="3745333" y="4975747"/>
            <a:ext cx="1214446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5400000" flipH="1" flipV="1">
            <a:off x="1214414" y="1214422"/>
            <a:ext cx="857256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343874" y="514892"/>
            <a:ext cx="32861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Click insert&gt; motion tween</a:t>
            </a:r>
            <a:endParaRPr lang="th-TH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3443799" y="6011598"/>
            <a:ext cx="32861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Drag this bar to increase the time</a:t>
            </a:r>
            <a:endParaRPr lang="th-TH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1928802"/>
            <a:ext cx="15716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Click file&gt; publish preview&gt; flash</a:t>
            </a:r>
            <a:endParaRPr lang="th-TH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Shape tween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03864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809832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1.When you open Flash choose ‘Action Script 3.0’</a:t>
            </a:r>
          </a:p>
          <a:p>
            <a:r>
              <a:rPr lang="en-GB" dirty="0" smtClean="0"/>
              <a:t>2.In </a:t>
            </a:r>
            <a:r>
              <a:rPr lang="en-GB" dirty="0"/>
              <a:t>frame 1, draw a square with the Rectangle tool.</a:t>
            </a:r>
          </a:p>
          <a:p>
            <a:r>
              <a:rPr lang="en-GB" dirty="0" smtClean="0"/>
              <a:t>3. Select </a:t>
            </a:r>
            <a:r>
              <a:rPr lang="en-GB" dirty="0"/>
              <a:t>frame 30 of the same layer and add a blank </a:t>
            </a:r>
            <a:r>
              <a:rPr lang="en-GB" dirty="0" err="1"/>
              <a:t>keyframe</a:t>
            </a:r>
            <a:r>
              <a:rPr lang="en-GB" dirty="0"/>
              <a:t> by choosing Insert &gt; Timeline &gt; Blank </a:t>
            </a:r>
            <a:r>
              <a:rPr lang="en-GB" dirty="0" err="1"/>
              <a:t>Keyframe</a:t>
            </a:r>
            <a:r>
              <a:rPr lang="en-GB" dirty="0"/>
              <a:t> or pressing F7.</a:t>
            </a:r>
          </a:p>
          <a:p>
            <a:r>
              <a:rPr lang="en-GB" dirty="0"/>
              <a:t> </a:t>
            </a:r>
            <a:r>
              <a:rPr lang="en-GB" dirty="0" smtClean="0"/>
              <a:t>4.On </a:t>
            </a:r>
            <a:r>
              <a:rPr lang="en-GB" dirty="0"/>
              <a:t>the Stage, draw a circle with the Oval tool in frame 30. </a:t>
            </a:r>
          </a:p>
          <a:p>
            <a:r>
              <a:rPr lang="en-GB" i="1" dirty="0"/>
              <a:t>You should now have a </a:t>
            </a:r>
            <a:r>
              <a:rPr lang="en-GB" i="1" dirty="0" err="1"/>
              <a:t>keyframe</a:t>
            </a:r>
            <a:r>
              <a:rPr lang="en-GB" i="1" dirty="0"/>
              <a:t> in frame 1 with a square and a </a:t>
            </a:r>
            <a:r>
              <a:rPr lang="en-GB" i="1" dirty="0" err="1"/>
              <a:t>keyframe</a:t>
            </a:r>
            <a:r>
              <a:rPr lang="en-GB" i="1" dirty="0"/>
              <a:t> in frame 30 with a circle. </a:t>
            </a:r>
            <a:endParaRPr lang="en-GB" i="1" dirty="0" smtClean="0"/>
          </a:p>
          <a:p>
            <a:r>
              <a:rPr lang="en-GB" dirty="0" smtClean="0"/>
              <a:t>5.In </a:t>
            </a:r>
            <a:r>
              <a:rPr lang="en-GB" dirty="0"/>
              <a:t>the Timeline, select one of the frames in between the two </a:t>
            </a:r>
            <a:r>
              <a:rPr lang="en-GB" dirty="0" err="1"/>
              <a:t>keyframes</a:t>
            </a:r>
            <a:r>
              <a:rPr lang="en-GB" dirty="0"/>
              <a:t> in the layer containing the two shapes.</a:t>
            </a:r>
          </a:p>
          <a:p>
            <a:r>
              <a:rPr lang="en-GB" dirty="0"/>
              <a:t> </a:t>
            </a:r>
            <a:r>
              <a:rPr lang="en-GB" dirty="0" smtClean="0"/>
              <a:t>6.Choose </a:t>
            </a:r>
            <a:r>
              <a:rPr lang="en-GB" dirty="0"/>
              <a:t>Insert &gt; Shape Tween. </a:t>
            </a:r>
          </a:p>
          <a:p>
            <a:r>
              <a:rPr lang="en-GB" i="1" dirty="0"/>
              <a:t>Flash interpolates the shapes in all the frames between the two </a:t>
            </a:r>
            <a:r>
              <a:rPr lang="en-GB" i="1" dirty="0" err="1"/>
              <a:t>keyframes</a:t>
            </a:r>
            <a:r>
              <a:rPr lang="en-GB" i="1" dirty="0"/>
              <a:t>.</a:t>
            </a:r>
          </a:p>
          <a:p>
            <a:r>
              <a:rPr lang="en-GB" dirty="0"/>
              <a:t> </a:t>
            </a:r>
            <a:r>
              <a:rPr lang="en-GB" dirty="0" smtClean="0"/>
              <a:t>7.To </a:t>
            </a:r>
            <a:r>
              <a:rPr lang="en-GB" dirty="0"/>
              <a:t>preview the tween, scrub the </a:t>
            </a:r>
            <a:r>
              <a:rPr lang="en-GB" dirty="0" err="1"/>
              <a:t>playhead</a:t>
            </a:r>
            <a:r>
              <a:rPr lang="en-GB" dirty="0"/>
              <a:t> across the frames in the Timeline, or press the Enter key.</a:t>
            </a:r>
          </a:p>
          <a:p>
            <a:r>
              <a:rPr lang="en-GB" dirty="0"/>
              <a:t> </a:t>
            </a:r>
            <a:r>
              <a:rPr lang="en-GB" dirty="0" smtClean="0"/>
              <a:t>8.To </a:t>
            </a:r>
            <a:r>
              <a:rPr lang="en-GB" dirty="0"/>
              <a:t>tween motion in addition to shape, move the shape in frame 30 to a location on the Stage that is different from the location of the shape in frame 1. </a:t>
            </a:r>
          </a:p>
          <a:p>
            <a:r>
              <a:rPr lang="en-GB" dirty="0"/>
              <a:t>Preview the animation by pressing the Enter key.</a:t>
            </a:r>
          </a:p>
          <a:p>
            <a:r>
              <a:rPr lang="en-GB" dirty="0"/>
              <a:t> </a:t>
            </a:r>
          </a:p>
          <a:p>
            <a:r>
              <a:rPr lang="en-GB" dirty="0" smtClean="0"/>
              <a:t>9.To </a:t>
            </a:r>
            <a:r>
              <a:rPr lang="en-GB" dirty="0"/>
              <a:t>tween the </a:t>
            </a:r>
            <a:r>
              <a:rPr lang="en-GB" dirty="0" err="1"/>
              <a:t>color</a:t>
            </a:r>
            <a:r>
              <a:rPr lang="en-GB" dirty="0"/>
              <a:t> of the shape, make the shape in frame 1 a different </a:t>
            </a:r>
            <a:r>
              <a:rPr lang="en-GB" dirty="0" err="1"/>
              <a:t>color</a:t>
            </a:r>
            <a:r>
              <a:rPr lang="en-GB" dirty="0"/>
              <a:t> from the shape in frame 30.</a:t>
            </a:r>
          </a:p>
          <a:p>
            <a:r>
              <a:rPr lang="en-GB" dirty="0"/>
              <a:t> </a:t>
            </a:r>
            <a:r>
              <a:rPr lang="en-GB" dirty="0" smtClean="0"/>
              <a:t>10.To </a:t>
            </a:r>
            <a:r>
              <a:rPr lang="en-GB" dirty="0"/>
              <a:t>add easing to the tween, select one of the frames between the two </a:t>
            </a:r>
            <a:r>
              <a:rPr lang="en-GB" dirty="0" err="1"/>
              <a:t>keyframes</a:t>
            </a:r>
            <a:r>
              <a:rPr lang="en-GB" dirty="0"/>
              <a:t> and enter a value in the Ease field in the Property inspector. </a:t>
            </a:r>
          </a:p>
          <a:p>
            <a:r>
              <a:rPr lang="en-GB" dirty="0" smtClean="0"/>
              <a:t>11.Enter </a:t>
            </a:r>
            <a:r>
              <a:rPr lang="en-GB" dirty="0"/>
              <a:t>a negative value to ease the beginning of the tween. Enter a positive value to ease the end of the tween.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32425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85</TotalTime>
  <Words>516</Words>
  <Application>Microsoft Office PowerPoint</Application>
  <PresentationFormat>On-screen Show (4:3)</PresentationFormat>
  <Paragraphs>56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Urban</vt:lpstr>
      <vt:lpstr>Motion tween</vt:lpstr>
      <vt:lpstr>Beginning</vt:lpstr>
      <vt:lpstr>Convert to Symbol</vt:lpstr>
      <vt:lpstr>Motion Tween</vt:lpstr>
      <vt:lpstr>How to change the speed of the tween:</vt:lpstr>
      <vt:lpstr>How to view your motion tween</vt:lpstr>
      <vt:lpstr>PowerPoint Presentation</vt:lpstr>
      <vt:lpstr>Shape tween</vt:lpstr>
      <vt:lpstr>PowerPoint Presentation</vt:lpstr>
    </vt:vector>
  </TitlesOfParts>
  <Company>Computer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 tween in Flash</dc:title>
  <dc:creator>HomeUser</dc:creator>
  <cp:lastModifiedBy>Soha Keshavagouda Patil</cp:lastModifiedBy>
  <cp:revision>13</cp:revision>
  <dcterms:created xsi:type="dcterms:W3CDTF">2012-06-12T09:13:32Z</dcterms:created>
  <dcterms:modified xsi:type="dcterms:W3CDTF">2012-06-14T04:41:32Z</dcterms:modified>
</cp:coreProperties>
</file>