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93" autoAdjust="0"/>
    <p:restoredTop sz="94660"/>
  </p:normalViewPr>
  <p:slideViewPr>
    <p:cSldViewPr>
      <p:cViewPr>
        <p:scale>
          <a:sx n="99" d="100"/>
          <a:sy n="99" d="100"/>
        </p:scale>
        <p:origin x="-5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299C3FA-3865-459F-8A75-5218469FADA1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0984B5C-A0A8-406E-AB6A-E78622F87B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Bernard MT Condensed" pitchFamily="18" charset="0"/>
              </a:rPr>
              <a:t>Motion </a:t>
            </a:r>
            <a:r>
              <a:rPr lang="en-US" sz="8800" dirty="0" err="1" smtClean="0">
                <a:latin typeface="Bernard MT Condensed" pitchFamily="18" charset="0"/>
              </a:rPr>
              <a:t>Tween</a:t>
            </a:r>
            <a:endParaRPr lang="en-US" sz="8800" dirty="0">
              <a:latin typeface="Bernard MT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4953000" cy="1752600"/>
          </a:xfrm>
        </p:spPr>
        <p:txBody>
          <a:bodyPr/>
          <a:lstStyle/>
          <a:p>
            <a:r>
              <a:rPr lang="en-US" dirty="0" smtClean="0"/>
              <a:t>By: Alisha &amp; </a:t>
            </a:r>
            <a:r>
              <a:rPr lang="en-US" dirty="0" err="1" smtClean="0"/>
              <a:t>Anisha</a:t>
            </a:r>
            <a:endParaRPr lang="en-US" dirty="0"/>
          </a:p>
        </p:txBody>
      </p:sp>
      <p:pic>
        <p:nvPicPr>
          <p:cNvPr id="49154" name="Picture 2" descr="http://www.mobiletechworld.com/wordpress/wp-content/uploads/2009/07/adobe-flash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0"/>
            <a:ext cx="28575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066800"/>
          </a:xfrm>
        </p:spPr>
        <p:txBody>
          <a:bodyPr/>
          <a:lstStyle/>
          <a:p>
            <a:r>
              <a:rPr lang="en-US" dirty="0" smtClean="0"/>
              <a:t>Simple Motion </a:t>
            </a:r>
            <a:r>
              <a:rPr lang="en-US" dirty="0" err="1" smtClean="0"/>
              <a:t>Tween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2209800"/>
            <a:ext cx="4267200" cy="1981200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 1. Create shapes by using the shape tool. Make sure your image is set to a graphic mode.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81" b="58628"/>
          <a:stretch/>
        </p:blipFill>
        <p:spPr bwMode="auto">
          <a:xfrm>
            <a:off x="5334000" y="1524000"/>
            <a:ext cx="2787653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28600" y="754380"/>
            <a:ext cx="5181600" cy="1684020"/>
          </a:xfr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Step </a:t>
            </a:r>
            <a:r>
              <a:rPr lang="en-US" sz="2000" dirty="0" smtClean="0"/>
              <a:t>2: Click on your image and convert to symbol.</a:t>
            </a:r>
          </a:p>
          <a:p>
            <a:pPr>
              <a:buNone/>
            </a:pPr>
            <a:r>
              <a:rPr lang="en-US" sz="2000" i="1" dirty="0" smtClean="0"/>
              <a:t>You cannot make a motion tween if your image isn't a symbol.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endParaRPr lang="en-US" sz="1200" i="1" dirty="0" smtClean="0"/>
          </a:p>
          <a:p>
            <a:endParaRPr lang="en-US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166" b="27737"/>
          <a:stretch/>
        </p:blipFill>
        <p:spPr bwMode="auto">
          <a:xfrm>
            <a:off x="5698156" y="685800"/>
            <a:ext cx="3248526" cy="313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50907" y="4038600"/>
            <a:ext cx="5105400" cy="175260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en-US" dirty="0" smtClean="0"/>
              <a:t>Step 3: Click on Motion tween. Then there will be a spotted line, which you will have to move to the direction of your choice. 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62" b="59938"/>
          <a:stretch/>
        </p:blipFill>
        <p:spPr bwMode="auto">
          <a:xfrm>
            <a:off x="83668" y="2647749"/>
            <a:ext cx="349693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64" b="59376"/>
          <a:stretch/>
        </p:blipFill>
        <p:spPr bwMode="auto">
          <a:xfrm>
            <a:off x="609600" y="4419600"/>
            <a:ext cx="2210602" cy="182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932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9106" y="547036"/>
            <a:ext cx="5105400" cy="175260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en-US" dirty="0" smtClean="0"/>
              <a:t>Step 4: Click on the image after moving, then go to its property and set its mode to alpha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02" b="53098"/>
          <a:stretch/>
        </p:blipFill>
        <p:spPr bwMode="auto">
          <a:xfrm>
            <a:off x="5943600" y="609600"/>
            <a:ext cx="2667000" cy="3587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953000" y="4553552"/>
            <a:ext cx="4038600" cy="1752600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en-US" dirty="0" smtClean="0"/>
              <a:t>Step 5: Click on your last key frame on your current active timeline, then move the gradient slider to 0%.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79" t="-8334" r="-14316" b="6334"/>
          <a:stretch/>
        </p:blipFill>
        <p:spPr bwMode="auto">
          <a:xfrm>
            <a:off x="206141" y="2063015"/>
            <a:ext cx="5231330" cy="4663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634465" y="6105225"/>
            <a:ext cx="381000" cy="2009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09850" y="6105225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Last key frame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962400" y="3886201"/>
            <a:ext cx="190500" cy="4571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76600" y="4343400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Alpha:0%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342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914400"/>
            <a:ext cx="4836294" cy="1357964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en-US" dirty="0" smtClean="0"/>
              <a:t>Step 6:Then that’s it! Click enter and watch your shape fade!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2" t="9131" r="44855" b="26868"/>
          <a:stretch/>
        </p:blipFill>
        <p:spPr bwMode="auto">
          <a:xfrm>
            <a:off x="76200" y="2623283"/>
            <a:ext cx="2014008" cy="3029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8" t="9284" r="50000" b="27052"/>
          <a:stretch/>
        </p:blipFill>
        <p:spPr bwMode="auto">
          <a:xfrm>
            <a:off x="2209798" y="3391098"/>
            <a:ext cx="1840289" cy="282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0" t="8684" r="43694" b="26435"/>
          <a:stretch/>
        </p:blipFill>
        <p:spPr bwMode="auto">
          <a:xfrm>
            <a:off x="4155412" y="2466474"/>
            <a:ext cx="1954223" cy="23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7" t="8381" r="42568" b="27301"/>
          <a:stretch/>
        </p:blipFill>
        <p:spPr bwMode="auto">
          <a:xfrm>
            <a:off x="6324599" y="3391098"/>
            <a:ext cx="2542377" cy="3116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03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123</TotalTime>
  <Words>148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Urban</vt:lpstr>
      <vt:lpstr>Motion Tween</vt:lpstr>
      <vt:lpstr>Simple Motion Tween</vt:lpstr>
      <vt:lpstr>PowerPoint Presentation</vt:lpstr>
      <vt:lpstr>PowerPoint Presentation</vt:lpstr>
      <vt:lpstr>PowerPoint Presentation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Motion Tween</dc:title>
  <dc:creator>User</dc:creator>
  <cp:lastModifiedBy>Alisha Dayaram</cp:lastModifiedBy>
  <cp:revision>9</cp:revision>
  <dcterms:created xsi:type="dcterms:W3CDTF">2012-06-13T14:06:00Z</dcterms:created>
  <dcterms:modified xsi:type="dcterms:W3CDTF">2012-06-14T05:21:04Z</dcterms:modified>
</cp:coreProperties>
</file>