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56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C1DFA71-AE50-4A43-A6F0-DD517B002B6B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flashvault.net/tutorial.asp?ID=6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ADOBE FLASH PROFESSIONAL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Save and xenon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0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r>
              <a:rPr lang="en-US" dirty="0" smtClean="0"/>
              <a:t>Foggy animation in flash</a:t>
            </a:r>
            <a:endParaRPr lang="en-GB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-1951794"/>
            <a:ext cx="9339072" cy="436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501" tIns="33327" rIns="36501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17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-359051"/>
            <a:ext cx="6485727" cy="1175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501" tIns="33327" rIns="36501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4" name="Picture 30" descr="http://www.flashvault.net/img/200610106_im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12" y="2132856"/>
            <a:ext cx="36195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8412" y="1268760"/>
            <a:ext cx="229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Download this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5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Create </a:t>
            </a:r>
            <a:r>
              <a:rPr lang="en-GB" dirty="0"/>
              <a:t>a new flash document, press </a:t>
            </a:r>
            <a:r>
              <a:rPr lang="en-GB" dirty="0" err="1"/>
              <a:t>Ctrl+J</a:t>
            </a:r>
            <a:r>
              <a:rPr lang="en-GB" dirty="0"/>
              <a:t> key (Document Properties) and set Width to 380 and Height to 285px. Frame rate set to 18 fps (Frames per Second).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2050" name="Picture 2" descr="http://www.flashvault.net/img/200610107_im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5400600" cy="245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6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Choose </a:t>
            </a:r>
            <a:r>
              <a:rPr lang="en-GB" dirty="0"/>
              <a:t>File &gt; Import &gt; Import to Stage (</a:t>
            </a:r>
            <a:r>
              <a:rPr lang="en-GB" dirty="0" err="1"/>
              <a:t>Ctrl+R</a:t>
            </a:r>
            <a:r>
              <a:rPr lang="en-GB" dirty="0"/>
              <a:t>), and Import that picture. While your picture is still selected, open </a:t>
            </a:r>
            <a:r>
              <a:rPr lang="en-GB" dirty="0" smtClean="0"/>
              <a:t>the </a:t>
            </a:r>
            <a:r>
              <a:rPr lang="en-GB" dirty="0"/>
              <a:t>Align Panel (</a:t>
            </a:r>
            <a:r>
              <a:rPr lang="en-GB" dirty="0" err="1"/>
              <a:t>Ctrl+K</a:t>
            </a:r>
            <a:r>
              <a:rPr lang="en-GB" dirty="0"/>
              <a:t>) and then click on Align to stage icon, after that on Align horizontal </a:t>
            </a:r>
            <a:r>
              <a:rPr lang="en-GB" dirty="0" err="1"/>
              <a:t>center</a:t>
            </a:r>
            <a:r>
              <a:rPr lang="en-GB" dirty="0"/>
              <a:t> and Align vertical </a:t>
            </a:r>
            <a:r>
              <a:rPr lang="en-GB" dirty="0" err="1"/>
              <a:t>center</a:t>
            </a:r>
            <a:r>
              <a:rPr lang="en-GB" dirty="0"/>
              <a:t> icon, to precisely </a:t>
            </a:r>
            <a:r>
              <a:rPr lang="en-GB" dirty="0" err="1"/>
              <a:t>center</a:t>
            </a:r>
            <a:r>
              <a:rPr lang="en-GB" dirty="0"/>
              <a:t> your picture with </a:t>
            </a:r>
            <a:r>
              <a:rPr lang="en-GB" dirty="0" smtClean="0"/>
              <a:t>background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-Double </a:t>
            </a:r>
            <a:r>
              <a:rPr lang="en-GB" dirty="0"/>
              <a:t>click on layer 1 to rename its name into the river. 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6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332656"/>
            <a:ext cx="7520940" cy="3579849"/>
          </a:xfrm>
        </p:spPr>
        <p:txBody>
          <a:bodyPr>
            <a:normAutofit/>
          </a:bodyPr>
          <a:lstStyle/>
          <a:p>
            <a:r>
              <a:rPr lang="en-GB" dirty="0" smtClean="0"/>
              <a:t>	Select </a:t>
            </a:r>
            <a:r>
              <a:rPr lang="en-GB" dirty="0"/>
              <a:t>the picture and press F8 on the keyboard (Convert to Symbol) to convert it into a Movie Clip.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GB" dirty="0" smtClean="0"/>
              <a:t>Insert </a:t>
            </a:r>
            <a:r>
              <a:rPr lang="en-GB" dirty="0"/>
              <a:t>a new layer and name it mist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3074" name="Picture 2" descr="http://www.flashvault.net/img/200610108_img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68" y="1124744"/>
            <a:ext cx="24669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lashvault.net/img/200610108_img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51" y="2996952"/>
            <a:ext cx="1685925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5616" y="38610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effectLst/>
              </a:rPr>
              <a:t>Lock river layer, take the Brush Tool (B), under Fill </a:t>
            </a:r>
            <a:r>
              <a:rPr lang="en-GB" dirty="0" err="1" smtClean="0">
                <a:effectLst/>
              </a:rPr>
              <a:t>Color</a:t>
            </a:r>
            <a:r>
              <a:rPr lang="en-GB" dirty="0" smtClean="0">
                <a:effectLst/>
              </a:rPr>
              <a:t> choose #CCCCCC, and draw a shape that will represent mist. Look at the picture below!</a:t>
            </a:r>
            <a:br>
              <a:rPr lang="en-GB" dirty="0" smtClean="0">
                <a:effectLst/>
              </a:rPr>
            </a:br>
            <a:endParaRPr lang="en-GB" dirty="0"/>
          </a:p>
        </p:txBody>
      </p:sp>
      <p:pic>
        <p:nvPicPr>
          <p:cNvPr id="3078" name="Picture 6" descr="http://www.flashvault.net/img/200610109_img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08470"/>
            <a:ext cx="3381375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While </a:t>
            </a:r>
            <a:r>
              <a:rPr lang="en-GB" dirty="0"/>
              <a:t>your "mist" is still selected, press F8 (Convert to Symbol) on the keyboard to convert it into a Movie Clip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	</a:t>
            </a:r>
            <a:r>
              <a:rPr lang="en-GB" dirty="0"/>
              <a:t>Then, in Properties Panel (Ctrl+F3) under Filters, click on plus icon and choose Blur. See the picture below.</a:t>
            </a:r>
            <a:br>
              <a:rPr lang="en-GB" dirty="0"/>
            </a:b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	Then </a:t>
            </a:r>
            <a:r>
              <a:rPr lang="en-GB" dirty="0"/>
              <a:t>, set this options: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endParaRPr lang="en-GB" dirty="0"/>
          </a:p>
        </p:txBody>
      </p:sp>
      <p:pic>
        <p:nvPicPr>
          <p:cNvPr id="4098" name="Picture 2" descr="http://www.flashvault.net/img/2006101010_img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1304925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flashvault.net/img/2006101010_img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2733675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0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again on plus icon and choose Bevel.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/>
              <a:t>Then, set this options:</a:t>
            </a:r>
            <a:br>
              <a:rPr lang="en-GB" dirty="0"/>
            </a:br>
            <a:endParaRPr lang="en-GB" dirty="0"/>
          </a:p>
        </p:txBody>
      </p:sp>
      <p:pic>
        <p:nvPicPr>
          <p:cNvPr id="5122" name="Picture 2" descr="http://www.flashvault.net/img/2006101010_img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103822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flashvault.net/img/2006101011_img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37567"/>
            <a:ext cx="254317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on plus icon again and choose Drop Shadow. After that set this options: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 smtClean="0"/>
              <a:t>	Click </a:t>
            </a:r>
            <a:r>
              <a:rPr lang="en-GB" dirty="0"/>
              <a:t>on frame 750 of layer mist and press F6. Then, move your "mist" on the other side of picture (left side). See the picture below.</a:t>
            </a:r>
            <a:br>
              <a:rPr lang="en-GB" dirty="0"/>
            </a:br>
            <a:endParaRPr lang="en-GB" dirty="0"/>
          </a:p>
        </p:txBody>
      </p:sp>
      <p:pic>
        <p:nvPicPr>
          <p:cNvPr id="6146" name="Picture 2" descr="http://www.flashvault.net/img/2006101011_img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2533650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flashvault.net/img/2006101012_img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27813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8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88" y="548680"/>
            <a:ext cx="7520940" cy="3579849"/>
          </a:xfrm>
        </p:spPr>
        <p:txBody>
          <a:bodyPr>
            <a:normAutofit/>
          </a:bodyPr>
          <a:lstStyle/>
          <a:p>
            <a:r>
              <a:rPr lang="en-US" sz="7200" dirty="0" smtClean="0"/>
              <a:t>DONE!</a:t>
            </a:r>
            <a:endParaRPr lang="en-GB" sz="7200" dirty="0"/>
          </a:p>
        </p:txBody>
      </p:sp>
      <p:pic>
        <p:nvPicPr>
          <p:cNvPr id="1026" name="Picture 2" descr="Flash Tutorial Screensho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47" y="2132856"/>
            <a:ext cx="37338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29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42</TotalTime>
  <Words>75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Angles</vt:lpstr>
      <vt:lpstr>ADOBE FLASH PROFESSIONAL </vt:lpstr>
      <vt:lpstr>Foggy animation in flash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FLASH PROFESSIONAL</dc:title>
  <dc:creator>Pakin Truengjitvilas</dc:creator>
  <cp:lastModifiedBy>Siradanai Suebwongpat</cp:lastModifiedBy>
  <cp:revision>5</cp:revision>
  <dcterms:created xsi:type="dcterms:W3CDTF">2012-06-13T07:32:29Z</dcterms:created>
  <dcterms:modified xsi:type="dcterms:W3CDTF">2012-06-14T01:26:44Z</dcterms:modified>
</cp:coreProperties>
</file>