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0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87" autoAdjust="0"/>
    <p:restoredTop sz="94660"/>
  </p:normalViewPr>
  <p:slideViewPr>
    <p:cSldViewPr>
      <p:cViewPr>
        <p:scale>
          <a:sx n="111" d="100"/>
          <a:sy n="111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6E7F-F99D-415E-8C7A-968923017C02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2487EA2-5F85-4BE9-AE90-7CC132E2C8D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6E7F-F99D-415E-8C7A-968923017C02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7EA2-5F85-4BE9-AE90-7CC132E2C8D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6E7F-F99D-415E-8C7A-968923017C02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7EA2-5F85-4BE9-AE90-7CC132E2C8D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6E7F-F99D-415E-8C7A-968923017C02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7EA2-5F85-4BE9-AE90-7CC132E2C8D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6E7F-F99D-415E-8C7A-968923017C02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487EA2-5F85-4BE9-AE90-7CC132E2C8D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6E7F-F99D-415E-8C7A-968923017C02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7EA2-5F85-4BE9-AE90-7CC132E2C8D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6E7F-F99D-415E-8C7A-968923017C02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7EA2-5F85-4BE9-AE90-7CC132E2C8D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6E7F-F99D-415E-8C7A-968923017C02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7EA2-5F85-4BE9-AE90-7CC132E2C8D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6E7F-F99D-415E-8C7A-968923017C02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7EA2-5F85-4BE9-AE90-7CC132E2C8D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6E7F-F99D-415E-8C7A-968923017C02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7EA2-5F85-4BE9-AE90-7CC132E2C8D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6E7F-F99D-415E-8C7A-968923017C02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2487EA2-5F85-4BE9-AE90-7CC132E2C8D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2376E7F-F99D-415E-8C7A-968923017C02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22487EA2-5F85-4BE9-AE90-7CC132E2C8D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14" b="4018"/>
          <a:stretch/>
        </p:blipFill>
        <p:spPr bwMode="auto">
          <a:xfrm>
            <a:off x="2627784" y="332656"/>
            <a:ext cx="6264696" cy="62066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MSW</a:t>
            </a:r>
            <a:br>
              <a:rPr lang="en-US" dirty="0" smtClean="0"/>
            </a:br>
            <a:r>
              <a:rPr lang="en-US" dirty="0" smtClean="0"/>
              <a:t>Logo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Awin 9s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5825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MSW LOGO?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dirty="0" smtClean="0"/>
              <a:t>MSW (Microsoft Windows) Logo is </a:t>
            </a:r>
            <a:r>
              <a:rPr lang="en-US" sz="2800" dirty="0"/>
              <a:t>a</a:t>
            </a:r>
            <a:r>
              <a:rPr lang="th-TH" sz="2800" dirty="0" smtClean="0"/>
              <a:t> </a:t>
            </a:r>
            <a:r>
              <a:rPr lang="th-TH" sz="2800" dirty="0"/>
              <a:t>programming language developed at the MIT Artificial Intelligence </a:t>
            </a:r>
            <a:r>
              <a:rPr lang="th-TH" sz="2800" dirty="0" smtClean="0"/>
              <a:t>Lab</a:t>
            </a:r>
            <a:r>
              <a:rPr lang="en-US" sz="2800" dirty="0" smtClean="0"/>
              <a:t>. Logo is one of the easiest programming language, it’s very easy to learn. Logo has been used in </a:t>
            </a:r>
            <a:r>
              <a:rPr lang="th-TH" sz="2800" dirty="0"/>
              <a:t>telecommunications, multimedia, and </a:t>
            </a:r>
            <a:r>
              <a:rPr lang="th-TH" sz="2800" dirty="0" smtClean="0"/>
              <a:t>robotics</a:t>
            </a:r>
            <a:r>
              <a:rPr lang="en-US" sz="2800" dirty="0" smtClean="0"/>
              <a:t>, etc.</a:t>
            </a:r>
            <a:endParaRPr lang="th-TH" sz="2800" dirty="0"/>
          </a:p>
        </p:txBody>
      </p:sp>
    </p:spTree>
    <p:extLst>
      <p:ext uri="{BB962C8B-B14F-4D97-AF65-F5344CB8AC3E}">
        <p14:creationId xmlns:p14="http://schemas.microsoft.com/office/powerpoint/2010/main" val="2293623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5791200" cy="1371600"/>
          </a:xfrm>
        </p:spPr>
        <p:txBody>
          <a:bodyPr/>
          <a:lstStyle/>
          <a:p>
            <a:r>
              <a:rPr lang="en-US" dirty="0" smtClean="0"/>
              <a:t>What IT Looks LIKE</a:t>
            </a:r>
            <a:endParaRPr lang="en-GB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14" b="4018"/>
          <a:stretch/>
        </p:blipFill>
        <p:spPr bwMode="auto">
          <a:xfrm>
            <a:off x="1835696" y="1556792"/>
            <a:ext cx="5256584" cy="50908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4572000" y="3429000"/>
            <a:ext cx="172819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4997296" y="3709789"/>
            <a:ext cx="260579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turtle</a:t>
            </a:r>
            <a:endParaRPr lang="en-US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691680" y="558924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07504" y="5382101"/>
            <a:ext cx="1630575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Command Box</a:t>
            </a:r>
            <a:endParaRPr lang="en-US" sz="1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547664" y="2852936"/>
            <a:ext cx="1152128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-18716" y="2426072"/>
            <a:ext cx="17577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Turtle drawing</a:t>
            </a:r>
          </a:p>
          <a:p>
            <a:pPr algn="ctr"/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area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475656" y="6525344"/>
            <a:ext cx="72008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-76016" y="6207405"/>
            <a:ext cx="19415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Command Input</a:t>
            </a:r>
          </a:p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Window</a:t>
            </a:r>
            <a:endParaRPr lang="en-US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1847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TURTLE?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turtle is drawn as a triangle in MSW LOGO. When we execute commands, the turtle will do what we type.</a:t>
            </a:r>
          </a:p>
        </p:txBody>
      </p:sp>
    </p:spTree>
    <p:extLst>
      <p:ext uri="{BB962C8B-B14F-4D97-AF65-F5344CB8AC3E}">
        <p14:creationId xmlns:p14="http://schemas.microsoft.com/office/powerpoint/2010/main" val="1208437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Commands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There’re few commands in MSW Logo.</a:t>
            </a:r>
          </a:p>
          <a:p>
            <a:endParaRPr lang="en-US" dirty="0" smtClean="0"/>
          </a:p>
          <a:p>
            <a:r>
              <a:rPr lang="en-US" dirty="0"/>
              <a:t>PU - Short for "pen up," it lifts the "pen" from the screen so that moving the turtle doesn't draw a line. </a:t>
            </a:r>
            <a:endParaRPr lang="en-US" dirty="0" smtClean="0"/>
          </a:p>
          <a:p>
            <a:r>
              <a:rPr lang="en-US" dirty="0"/>
              <a:t>PD - Puts the pen down so that moving the turtle draws a </a:t>
            </a:r>
            <a:r>
              <a:rPr lang="en-US" dirty="0" smtClean="0"/>
              <a:t>line.</a:t>
            </a:r>
            <a:endParaRPr lang="en-US" dirty="0"/>
          </a:p>
          <a:p>
            <a:r>
              <a:rPr lang="en-US" dirty="0" smtClean="0"/>
              <a:t>FD [length]– Forward/Use to move the turtle forward</a:t>
            </a:r>
          </a:p>
          <a:p>
            <a:r>
              <a:rPr lang="en-US" dirty="0" smtClean="0"/>
              <a:t>BK [length] – Backward/Move the turtle backward</a:t>
            </a:r>
          </a:p>
          <a:p>
            <a:r>
              <a:rPr lang="en-US" dirty="0" smtClean="0"/>
              <a:t>LT [degree] – Turn left</a:t>
            </a:r>
          </a:p>
          <a:p>
            <a:r>
              <a:rPr lang="en-US" dirty="0" smtClean="0"/>
              <a:t>RT [degree] – Turn right</a:t>
            </a:r>
          </a:p>
        </p:txBody>
      </p:sp>
    </p:spTree>
    <p:extLst>
      <p:ext uri="{BB962C8B-B14F-4D97-AF65-F5344CB8AC3E}">
        <p14:creationId xmlns:p14="http://schemas.microsoft.com/office/powerpoint/2010/main" val="257902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43192" cy="1371600"/>
          </a:xfrm>
        </p:spPr>
        <p:txBody>
          <a:bodyPr/>
          <a:lstStyle/>
          <a:p>
            <a:r>
              <a:rPr lang="en-US" dirty="0" smtClean="0"/>
              <a:t>Procedure &amp; SUBROUTINE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Procedure/Subroutine</a:t>
            </a:r>
            <a:r>
              <a:rPr lang="en-US" b="0" dirty="0" smtClean="0"/>
              <a:t> </a:t>
            </a:r>
            <a:r>
              <a:rPr lang="en-GB" b="0" dirty="0"/>
              <a:t>is a portion of </a:t>
            </a:r>
            <a:r>
              <a:rPr lang="en-GB" b="0" dirty="0" smtClean="0"/>
              <a:t>code </a:t>
            </a:r>
            <a:r>
              <a:rPr lang="en-GB" b="0" dirty="0"/>
              <a:t>within a larger </a:t>
            </a:r>
            <a:r>
              <a:rPr lang="en-GB" b="0" dirty="0" smtClean="0"/>
              <a:t>program </a:t>
            </a:r>
            <a:r>
              <a:rPr lang="en-GB" b="0" dirty="0"/>
              <a:t>that performs a specific </a:t>
            </a:r>
            <a:r>
              <a:rPr lang="en-GB" b="0" dirty="0" smtClean="0"/>
              <a:t>task and </a:t>
            </a:r>
            <a:r>
              <a:rPr lang="en-GB" b="0" dirty="0"/>
              <a:t>is relatively independent of the remaining code</a:t>
            </a:r>
            <a:r>
              <a:rPr lang="en-GB" b="0" dirty="0" smtClean="0"/>
              <a:t>.</a:t>
            </a:r>
          </a:p>
          <a:p>
            <a:r>
              <a:rPr lang="en-US" b="0" dirty="0" smtClean="0"/>
              <a:t>In MSW Logo, procedure is the steps for the turtle to do something.</a:t>
            </a:r>
          </a:p>
          <a:p>
            <a:endParaRPr lang="en-US" b="0" dirty="0"/>
          </a:p>
          <a:p>
            <a:r>
              <a:rPr lang="en-US" b="0" dirty="0" smtClean="0"/>
              <a:t>Example: </a:t>
            </a:r>
            <a:endParaRPr lang="en-US" b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23" t="24095" r="59767" b="66092"/>
          <a:stretch/>
        </p:blipFill>
        <p:spPr bwMode="auto">
          <a:xfrm>
            <a:off x="1835696" y="4077072"/>
            <a:ext cx="1854438" cy="9571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88864" y="5517232"/>
            <a:ext cx="896630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Now, you can just simply type ‘square’ and it will 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auto</a:t>
            </a:r>
            <a:r>
              <a:rPr lang="en-US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matically make a square</a:t>
            </a:r>
            <a:endParaRPr lang="en-US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8037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Variables are data which can change. </a:t>
            </a:r>
          </a:p>
          <a:p>
            <a:r>
              <a:rPr lang="en-US" dirty="0" smtClean="0"/>
              <a:t>For example: </a:t>
            </a:r>
            <a:r>
              <a:rPr lang="en-US" dirty="0"/>
              <a:t>Variables can be used to define the </a:t>
            </a:r>
            <a:r>
              <a:rPr lang="en-US" dirty="0" smtClean="0"/>
              <a:t>length of the square.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8" t="23959" r="56771" b="63932"/>
          <a:stretch/>
        </p:blipFill>
        <p:spPr bwMode="auto">
          <a:xfrm>
            <a:off x="683568" y="2924944"/>
            <a:ext cx="2197100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2152853" y="3515494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593021" y="3290441"/>
            <a:ext cx="246574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Declare the variable</a:t>
            </a:r>
            <a:endParaRPr lang="en-US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2051720" y="3861048"/>
            <a:ext cx="936104" cy="2449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215296" y="4149080"/>
            <a:ext cx="55311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length will be the user’s input</a:t>
            </a:r>
            <a:endParaRPr lang="en-US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55575" y="5229200"/>
            <a:ext cx="367240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e.g. square 100</a:t>
            </a:r>
            <a:endParaRPr lang="en-US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4057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T Circle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3672408" cy="3081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43808" y="5229200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repeat </a:t>
            </a:r>
            <a:r>
              <a:rPr lang="en-US" dirty="0"/>
              <a:t>8 [</a:t>
            </a:r>
            <a:r>
              <a:rPr lang="en-US" dirty="0" err="1"/>
              <a:t>fd</a:t>
            </a:r>
            <a:r>
              <a:rPr lang="en-US" dirty="0"/>
              <a:t> </a:t>
            </a:r>
            <a:r>
              <a:rPr lang="en-US" dirty="0" smtClean="0"/>
              <a:t>50 </a:t>
            </a:r>
            <a:r>
              <a:rPr lang="en-US" dirty="0" err="1" smtClean="0"/>
              <a:t>lt</a:t>
            </a:r>
            <a:r>
              <a:rPr lang="en-US" dirty="0" smtClean="0"/>
              <a:t> 90 </a:t>
            </a:r>
            <a:r>
              <a:rPr lang="en-US" dirty="0" err="1" smtClean="0"/>
              <a:t>fd</a:t>
            </a:r>
            <a:r>
              <a:rPr lang="en-US" dirty="0" smtClean="0"/>
              <a:t> 20 </a:t>
            </a:r>
            <a:r>
              <a:rPr lang="en-US" dirty="0" err="1" smtClean="0"/>
              <a:t>rt</a:t>
            </a:r>
            <a:r>
              <a:rPr lang="en-US" dirty="0" smtClean="0"/>
              <a:t> 90 </a:t>
            </a:r>
            <a:r>
              <a:rPr lang="en-US" dirty="0" err="1" smtClean="0"/>
              <a:t>fd</a:t>
            </a:r>
            <a:r>
              <a:rPr lang="en-US" dirty="0"/>
              <a:t> </a:t>
            </a:r>
            <a:r>
              <a:rPr lang="en-US" dirty="0" smtClean="0"/>
              <a:t>20 </a:t>
            </a:r>
            <a:r>
              <a:rPr lang="en-US" dirty="0" err="1" smtClean="0"/>
              <a:t>rt</a:t>
            </a:r>
            <a:r>
              <a:rPr lang="en-US" dirty="0" smtClean="0"/>
              <a:t> 90 </a:t>
            </a:r>
            <a:r>
              <a:rPr lang="en-US" dirty="0" err="1" smtClean="0"/>
              <a:t>fd</a:t>
            </a:r>
            <a:r>
              <a:rPr lang="en-US" dirty="0" smtClean="0"/>
              <a:t> </a:t>
            </a:r>
            <a:r>
              <a:rPr lang="en-US" dirty="0"/>
              <a:t>60</a:t>
            </a:r>
            <a:br>
              <a:rPr lang="en-US" dirty="0"/>
            </a:br>
            <a:r>
              <a:rPr lang="en-US" dirty="0" err="1"/>
              <a:t>rt</a:t>
            </a:r>
            <a:r>
              <a:rPr lang="en-US" dirty="0"/>
              <a:t> </a:t>
            </a:r>
            <a:r>
              <a:rPr lang="en-US" dirty="0" smtClean="0"/>
              <a:t>90 </a:t>
            </a:r>
            <a:r>
              <a:rPr lang="en-US" dirty="0" err="1" smtClean="0"/>
              <a:t>fd</a:t>
            </a:r>
            <a:r>
              <a:rPr lang="en-US" dirty="0" smtClean="0"/>
              <a:t> 20 </a:t>
            </a:r>
            <a:r>
              <a:rPr lang="en-US" dirty="0" err="1" smtClean="0"/>
              <a:t>rt</a:t>
            </a:r>
            <a:r>
              <a:rPr lang="en-US" dirty="0" smtClean="0"/>
              <a:t> 90 </a:t>
            </a:r>
            <a:r>
              <a:rPr lang="en-US" dirty="0" err="1" smtClean="0"/>
              <a:t>fd</a:t>
            </a:r>
            <a:r>
              <a:rPr lang="en-US" dirty="0" smtClean="0"/>
              <a:t> 20 </a:t>
            </a:r>
            <a:r>
              <a:rPr lang="en-US" dirty="0" err="1" smtClean="0"/>
              <a:t>lt</a:t>
            </a:r>
            <a:r>
              <a:rPr lang="en-US" dirty="0" smtClean="0"/>
              <a:t> 90 </a:t>
            </a:r>
            <a:r>
              <a:rPr lang="en-US" dirty="0" err="1" smtClean="0"/>
              <a:t>fd</a:t>
            </a:r>
            <a:r>
              <a:rPr lang="en-US" dirty="0" smtClean="0"/>
              <a:t> 50 </a:t>
            </a:r>
            <a:r>
              <a:rPr lang="en-US" dirty="0" err="1" smtClean="0"/>
              <a:t>rt</a:t>
            </a:r>
            <a:r>
              <a:rPr lang="en-US" dirty="0" smtClean="0"/>
              <a:t> 90 </a:t>
            </a:r>
            <a:r>
              <a:rPr lang="en-US" dirty="0" err="1" smtClean="0"/>
              <a:t>fd</a:t>
            </a:r>
            <a:r>
              <a:rPr lang="en-US" dirty="0" smtClean="0"/>
              <a:t> 20 </a:t>
            </a:r>
            <a:r>
              <a:rPr lang="en-US" dirty="0" err="1" smtClean="0"/>
              <a:t>lt</a:t>
            </a:r>
            <a:r>
              <a:rPr lang="en-US" dirty="0" smtClean="0"/>
              <a:t> </a:t>
            </a:r>
            <a:r>
              <a:rPr lang="en-US" dirty="0"/>
              <a:t>10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355976" y="4221088"/>
            <a:ext cx="18389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Code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28415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88</TotalTime>
  <Words>256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Essential</vt:lpstr>
      <vt:lpstr>MSW Logo</vt:lpstr>
      <vt:lpstr>What is MSW LOGO?</vt:lpstr>
      <vt:lpstr>What IT Looks LIKE</vt:lpstr>
      <vt:lpstr>What is the TURTLE?</vt:lpstr>
      <vt:lpstr>Basic Commands</vt:lpstr>
      <vt:lpstr>Procedure &amp; SUBROUTINE</vt:lpstr>
      <vt:lpstr>Variables</vt:lpstr>
      <vt:lpstr>Example:  T Circle</vt:lpstr>
    </vt:vector>
  </TitlesOfParts>
  <Company>St.Andrews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MSW Logo</dc:title>
  <dc:creator>Awin Gray</dc:creator>
  <cp:lastModifiedBy>Awin Gray</cp:lastModifiedBy>
  <cp:revision>11</cp:revision>
  <dcterms:created xsi:type="dcterms:W3CDTF">2012-02-09T04:22:01Z</dcterms:created>
  <dcterms:modified xsi:type="dcterms:W3CDTF">2012-03-08T04:42:31Z</dcterms:modified>
</cp:coreProperties>
</file>