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61" r:id="rId5"/>
    <p:sldId id="263" r:id="rId6"/>
    <p:sldId id="262" r:id="rId7"/>
    <p:sldId id="264" r:id="rId8"/>
    <p:sldId id="267" r:id="rId9"/>
    <p:sldId id="268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354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64BD-51D7-41B4-97A6-92D1E5E67497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DB69-9BB4-4299-89F7-A1393BB19E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64BD-51D7-41B4-97A6-92D1E5E67497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DB69-9BB4-4299-89F7-A1393BB19E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64BD-51D7-41B4-97A6-92D1E5E67497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DB69-9BB4-4299-89F7-A1393BB19E4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64BD-51D7-41B4-97A6-92D1E5E67497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DB69-9BB4-4299-89F7-A1393BB19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64BD-51D7-41B4-97A6-92D1E5E67497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DB69-9BB4-4299-89F7-A1393BB19E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64BD-51D7-41B4-97A6-92D1E5E67497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DB69-9BB4-4299-89F7-A1393BB19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64BD-51D7-41B4-97A6-92D1E5E67497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DB69-9BB4-4299-89F7-A1393BB19E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64BD-51D7-41B4-97A6-92D1E5E67497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DB69-9BB4-4299-89F7-A1393BB19E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64BD-51D7-41B4-97A6-92D1E5E67497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DB69-9BB4-4299-89F7-A1393BB19E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64BD-51D7-41B4-97A6-92D1E5E67497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DB69-9BB4-4299-89F7-A1393BB19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664BD-51D7-41B4-97A6-92D1E5E67497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1DB69-9BB4-4299-89F7-A1393BB19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B3664BD-51D7-41B4-97A6-92D1E5E67497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F91DB69-9BB4-4299-89F7-A1393BB19E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Autofit/>
          </a:bodyPr>
          <a:lstStyle/>
          <a:p>
            <a:r>
              <a:rPr lang="en-US" sz="11500" dirty="0" smtClean="0">
                <a:solidFill>
                  <a:schemeClr val="tx1"/>
                </a:solidFill>
                <a:latin typeface="Algerian" pitchFamily="82" charset="0"/>
              </a:rPr>
              <a:t>MS LOGO</a:t>
            </a:r>
            <a:endParaRPr lang="en-US" sz="11500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Made by: Soha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0" t="16244" r="63207" b="80461"/>
          <a:stretch/>
        </p:blipFill>
        <p:spPr bwMode="auto">
          <a:xfrm>
            <a:off x="990600" y="3356149"/>
            <a:ext cx="1524000" cy="1708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009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9592" y="2348880"/>
            <a:ext cx="7408333" cy="3777283"/>
          </a:xfrm>
        </p:spPr>
        <p:txBody>
          <a:bodyPr/>
          <a:lstStyle/>
          <a:p>
            <a:r>
              <a:rPr lang="en-US" dirty="0"/>
              <a:t>A variable is the data that varies</a:t>
            </a:r>
          </a:p>
          <a:p>
            <a:r>
              <a:rPr lang="en-US" dirty="0"/>
              <a:t> For example in spreadsheet, the data that we enter in cells are variables because we can change them</a:t>
            </a:r>
            <a:r>
              <a:rPr lang="en-US" dirty="0" smtClean="0"/>
              <a:t>.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tx1"/>
                </a:solidFill>
              </a:rPr>
              <a:t>What is a  variable?</a:t>
            </a:r>
            <a:endParaRPr lang="en-GB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532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/>
          <a:lstStyle/>
          <a:p>
            <a:r>
              <a:rPr lang="en-US" dirty="0" smtClean="0"/>
              <a:t>Repeat 4 [</a:t>
            </a:r>
            <a:r>
              <a:rPr lang="en-US" dirty="0" err="1" smtClean="0"/>
              <a:t>fd</a:t>
            </a:r>
            <a:r>
              <a:rPr lang="en-US" dirty="0" smtClean="0"/>
              <a:t> </a:t>
            </a:r>
            <a:r>
              <a:rPr lang="en-US" sz="4000" b="1" dirty="0" smtClean="0"/>
              <a:t>100</a:t>
            </a:r>
            <a:r>
              <a:rPr lang="en-US" dirty="0" smtClean="0"/>
              <a:t> </a:t>
            </a:r>
            <a:r>
              <a:rPr lang="en-US" dirty="0" err="1" smtClean="0"/>
              <a:t>rt</a:t>
            </a:r>
            <a:r>
              <a:rPr lang="en-US" dirty="0" smtClean="0"/>
              <a:t> 90]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Repeat 3[</a:t>
            </a:r>
            <a:r>
              <a:rPr lang="en-US" dirty="0" err="1" smtClean="0"/>
              <a:t>fd</a:t>
            </a:r>
            <a:r>
              <a:rPr lang="en-US" sz="4000" b="1" dirty="0" smtClean="0"/>
              <a:t> 200 </a:t>
            </a:r>
            <a:r>
              <a:rPr lang="en-US" dirty="0" err="1" smtClean="0"/>
              <a:t>rt</a:t>
            </a:r>
            <a:r>
              <a:rPr lang="en-US" dirty="0" smtClean="0"/>
              <a:t> 120]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tx1"/>
                </a:solidFill>
              </a:rPr>
              <a:t>Examples</a:t>
            </a:r>
            <a:endParaRPr lang="en-GB" u="sng" dirty="0">
              <a:solidFill>
                <a:schemeClr val="tx1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 rot="7009123">
            <a:off x="3550260" y="2404060"/>
            <a:ext cx="28803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699792" y="479715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200 is the variable because we can change it’s value</a:t>
            </a:r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 rot="7392345">
            <a:off x="3577209" y="4063716"/>
            <a:ext cx="28803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915816" y="299695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100 is the variable because we can change it’s value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8495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209800"/>
            <a:ext cx="7408333" cy="3916363"/>
          </a:xfrm>
        </p:spPr>
        <p:txBody>
          <a:bodyPr/>
          <a:lstStyle/>
          <a:p>
            <a:r>
              <a:rPr lang="en-US" dirty="0" smtClean="0"/>
              <a:t>How MS logo looks like</a:t>
            </a:r>
          </a:p>
          <a:p>
            <a:r>
              <a:rPr lang="en-US" dirty="0" smtClean="0"/>
              <a:t>Different types of commands</a:t>
            </a:r>
          </a:p>
          <a:p>
            <a:r>
              <a:rPr lang="en-US" dirty="0" smtClean="0"/>
              <a:t>Examples of commands and their </a:t>
            </a:r>
            <a:r>
              <a:rPr lang="en-US" dirty="0" smtClean="0"/>
              <a:t>result</a:t>
            </a:r>
          </a:p>
          <a:p>
            <a:r>
              <a:rPr lang="en-US" dirty="0" smtClean="0"/>
              <a:t>What is a procedure?</a:t>
            </a:r>
          </a:p>
          <a:p>
            <a:r>
              <a:rPr lang="en-US" dirty="0" smtClean="0"/>
              <a:t>What is a sub routine?</a:t>
            </a:r>
            <a:endParaRPr lang="en-US" dirty="0" smtClean="0"/>
          </a:p>
          <a:p>
            <a:r>
              <a:rPr lang="en-US" dirty="0" smtClean="0"/>
              <a:t>What is a variable?</a:t>
            </a:r>
          </a:p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CONTENTS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84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02"/>
          <a:stretch/>
        </p:blipFill>
        <p:spPr bwMode="auto">
          <a:xfrm>
            <a:off x="1524000" y="1295400"/>
            <a:ext cx="61722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304800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dirty="0" smtClean="0"/>
              <a:t>How MS logo looks like</a:t>
            </a:r>
            <a:endParaRPr lang="en-US" sz="4400" u="sng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066800" y="5638800"/>
            <a:ext cx="9144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81000" y="5212258"/>
            <a:ext cx="99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This is where you have to write commands </a:t>
            </a:r>
            <a:endParaRPr lang="en-US" sz="11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068041" y="3168072"/>
            <a:ext cx="516082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25818" y="2733964"/>
            <a:ext cx="99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This is the turtle. It draws whatever you command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52457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4830763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b="1" u="sng" dirty="0" smtClean="0"/>
              <a:t>BASICS</a:t>
            </a:r>
          </a:p>
          <a:p>
            <a:r>
              <a:rPr lang="en-US" sz="2800" b="1" dirty="0" smtClean="0"/>
              <a:t>PU</a:t>
            </a:r>
            <a:r>
              <a:rPr lang="en-US" sz="2800" dirty="0" smtClean="0"/>
              <a:t>-This means PENUP. It lifts the pen from the screen so that moving the turtle doesn’t draw a line. </a:t>
            </a:r>
            <a:r>
              <a:rPr lang="en-US" sz="2800" b="1" i="1" dirty="0" smtClean="0"/>
              <a:t>Example: PU</a:t>
            </a:r>
          </a:p>
          <a:p>
            <a:r>
              <a:rPr lang="en-US" sz="2800" b="1" dirty="0" smtClean="0"/>
              <a:t>PD</a:t>
            </a:r>
            <a:r>
              <a:rPr lang="en-US" sz="2800" dirty="0" smtClean="0"/>
              <a:t>- This means PEN DOWN. It puts the pen down so that moving the turtle draws a line. </a:t>
            </a:r>
            <a:r>
              <a:rPr lang="en-US" sz="2800" b="1" i="1" dirty="0" smtClean="0"/>
              <a:t>Example: PD</a:t>
            </a:r>
          </a:p>
          <a:p>
            <a:r>
              <a:rPr lang="en-US" sz="2800" b="1" dirty="0" smtClean="0"/>
              <a:t>Penerase</a:t>
            </a:r>
            <a:r>
              <a:rPr lang="en-US" sz="2800" dirty="0" smtClean="0"/>
              <a:t>- Sets the pen down and sets the mode to erase. When the pen is moved, it will erase whatever is under it. </a:t>
            </a:r>
            <a:r>
              <a:rPr lang="en-US" sz="2800" b="1" i="1" dirty="0" smtClean="0"/>
              <a:t>Example: Penerase or PU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tx1"/>
                </a:solidFill>
              </a:rPr>
              <a:t>Different types of commands</a:t>
            </a:r>
            <a:endParaRPr lang="en-US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87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98637"/>
            <a:ext cx="8229600" cy="4630759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Pennormal</a:t>
            </a:r>
            <a:r>
              <a:rPr lang="en-US" sz="2800" dirty="0" smtClean="0"/>
              <a:t>- sets the pen back to normal mode and cancels the erase mode. </a:t>
            </a:r>
            <a:r>
              <a:rPr lang="en-US" sz="2800" b="1" i="1" dirty="0" smtClean="0"/>
              <a:t>Example: Penerase</a:t>
            </a:r>
          </a:p>
          <a:p>
            <a:r>
              <a:rPr lang="en-US" sz="2800" b="1" dirty="0" smtClean="0"/>
              <a:t>FD</a:t>
            </a:r>
            <a:r>
              <a:rPr lang="en-US" sz="2800" dirty="0" smtClean="0"/>
              <a:t>- Move forward. </a:t>
            </a:r>
            <a:r>
              <a:rPr lang="en-US" sz="2800" b="1" i="1" dirty="0" smtClean="0"/>
              <a:t>Example: FD 100</a:t>
            </a:r>
          </a:p>
          <a:p>
            <a:r>
              <a:rPr lang="en-US" sz="2800" b="1" dirty="0" smtClean="0"/>
              <a:t>BK</a:t>
            </a:r>
            <a:r>
              <a:rPr lang="en-US" sz="2800" dirty="0" smtClean="0"/>
              <a:t>- Move backward. </a:t>
            </a:r>
            <a:r>
              <a:rPr lang="en-US" sz="2800" b="1" i="1" dirty="0" smtClean="0"/>
              <a:t>Example: BK 100</a:t>
            </a:r>
          </a:p>
          <a:p>
            <a:r>
              <a:rPr lang="en-US" sz="2800" b="1" dirty="0" smtClean="0"/>
              <a:t>LT</a:t>
            </a:r>
            <a:r>
              <a:rPr lang="en-US" sz="2800" dirty="0" smtClean="0"/>
              <a:t>-  Rotate the turtle left(degrees). </a:t>
            </a:r>
            <a:r>
              <a:rPr lang="en-US" sz="2800" b="1" i="1" dirty="0" smtClean="0"/>
              <a:t>Example: RT 90</a:t>
            </a:r>
          </a:p>
          <a:p>
            <a:r>
              <a:rPr lang="en-US" sz="2800" b="1" dirty="0" smtClean="0"/>
              <a:t>RT</a:t>
            </a:r>
            <a:r>
              <a:rPr lang="en-US" sz="2800" dirty="0" smtClean="0"/>
              <a:t>- Rotate the turtle right(degrees). </a:t>
            </a:r>
            <a:r>
              <a:rPr lang="en-US" sz="2800" b="1" i="1" dirty="0" smtClean="0"/>
              <a:t>Example: LT 90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0665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98637"/>
            <a:ext cx="8229600" cy="4702197"/>
          </a:xfrm>
        </p:spPr>
        <p:txBody>
          <a:bodyPr/>
          <a:lstStyle/>
          <a:p>
            <a:r>
              <a:rPr lang="en-US" sz="2800" b="1" dirty="0" smtClean="0"/>
              <a:t>setfloodcolor</a:t>
            </a:r>
            <a:r>
              <a:rPr lang="en-US" sz="2800" dirty="0" smtClean="0"/>
              <a:t>-sets the flood color to the appropriate red, green, blue values.</a:t>
            </a:r>
            <a:r>
              <a:rPr lang="en-US" sz="2800" b="1" i="1" dirty="0" smtClean="0"/>
              <a:t> Example: setfloodcolor [255 0255]</a:t>
            </a:r>
          </a:p>
          <a:p>
            <a:r>
              <a:rPr lang="en-US" sz="2800" b="1" dirty="0" smtClean="0"/>
              <a:t>Fill</a:t>
            </a:r>
            <a:r>
              <a:rPr lang="en-US" sz="2800" dirty="0" smtClean="0"/>
              <a:t>- floods the area bounded with lines by whatever color was specified in the setfloodcolor command. </a:t>
            </a:r>
            <a:r>
              <a:rPr lang="en-US" sz="2800" b="1" i="1" dirty="0" smtClean="0"/>
              <a:t>Example: fill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74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Octagon=</a:t>
            </a:r>
            <a:r>
              <a:rPr lang="en-US" b="1" dirty="0" smtClean="0"/>
              <a:t>Repeat 8 [ </a:t>
            </a:r>
            <a:r>
              <a:rPr lang="en-US" b="1" dirty="0" err="1" smtClean="0"/>
              <a:t>fd</a:t>
            </a:r>
            <a:r>
              <a:rPr lang="en-US" b="1" dirty="0" smtClean="0"/>
              <a:t> 90 </a:t>
            </a:r>
            <a:r>
              <a:rPr lang="en-US" b="1" dirty="0" err="1" smtClean="0"/>
              <a:t>rt</a:t>
            </a:r>
            <a:r>
              <a:rPr lang="en-US" b="1" dirty="0" smtClean="0"/>
              <a:t> 45]</a:t>
            </a:r>
          </a:p>
          <a:p>
            <a:pPr marL="0" indent="0"/>
            <a:r>
              <a:rPr lang="en-US" dirty="0" smtClean="0"/>
              <a:t>Square= </a:t>
            </a:r>
            <a:r>
              <a:rPr lang="en-US" b="1" dirty="0" smtClean="0"/>
              <a:t>repeat 4 [</a:t>
            </a:r>
            <a:r>
              <a:rPr lang="en-US" b="1" dirty="0" err="1" smtClean="0"/>
              <a:t>fd</a:t>
            </a:r>
            <a:r>
              <a:rPr lang="en-US" b="1" dirty="0" smtClean="0"/>
              <a:t> 100 </a:t>
            </a:r>
            <a:r>
              <a:rPr lang="en-US" b="1" dirty="0" err="1" smtClean="0"/>
              <a:t>rt</a:t>
            </a:r>
            <a:r>
              <a:rPr lang="en-US" b="1" dirty="0" smtClean="0"/>
              <a:t> 90] </a:t>
            </a:r>
          </a:p>
          <a:p>
            <a:pPr marL="0" indent="0"/>
            <a:r>
              <a:rPr lang="en-US" dirty="0" smtClean="0"/>
              <a:t>Triangle=</a:t>
            </a:r>
            <a:r>
              <a:rPr lang="en-US" b="1" dirty="0" smtClean="0"/>
              <a:t>repeat </a:t>
            </a:r>
            <a:r>
              <a:rPr lang="en-US" b="1" dirty="0" smtClean="0"/>
              <a:t>3 [</a:t>
            </a:r>
            <a:r>
              <a:rPr lang="en-US" b="1" dirty="0" err="1" smtClean="0"/>
              <a:t>fd</a:t>
            </a:r>
            <a:r>
              <a:rPr lang="en-US" b="1" dirty="0" smtClean="0"/>
              <a:t> 100 </a:t>
            </a:r>
            <a:r>
              <a:rPr lang="en-US" b="1" dirty="0" err="1" smtClean="0"/>
              <a:t>rt</a:t>
            </a:r>
            <a:r>
              <a:rPr lang="en-US" b="1" dirty="0" smtClean="0"/>
              <a:t> 120</a:t>
            </a:r>
            <a:r>
              <a:rPr lang="en-US" b="1" dirty="0" smtClean="0"/>
              <a:t>]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chemeClr val="tx1"/>
                </a:solidFill>
              </a:rPr>
              <a:t>Examples of commands and their result</a:t>
            </a:r>
            <a:endParaRPr lang="en-US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00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procedure </a:t>
            </a:r>
            <a:r>
              <a:rPr lang="en-GB" dirty="0"/>
              <a:t>is the steps the turtle will take to draw or make </a:t>
            </a:r>
            <a:r>
              <a:rPr lang="en-GB" dirty="0" smtClean="0"/>
              <a:t>something.</a:t>
            </a:r>
          </a:p>
          <a:p>
            <a:r>
              <a:rPr lang="en-GB" dirty="0" smtClean="0"/>
              <a:t>You </a:t>
            </a:r>
            <a:r>
              <a:rPr lang="en-GB" dirty="0"/>
              <a:t>can run a procedure by </a:t>
            </a:r>
            <a:r>
              <a:rPr lang="en-GB" dirty="0" smtClean="0"/>
              <a:t>typing it  </a:t>
            </a:r>
            <a:r>
              <a:rPr lang="en-GB" dirty="0"/>
              <a:t>in the commander </a:t>
            </a:r>
            <a:r>
              <a:rPr lang="en-GB" dirty="0" smtClean="0"/>
              <a:t>by it's </a:t>
            </a:r>
            <a:r>
              <a:rPr lang="en-GB" dirty="0"/>
              <a:t>name</a:t>
            </a:r>
            <a:r>
              <a:rPr lang="en-GB" dirty="0" smtClean="0"/>
              <a:t>. </a:t>
            </a:r>
            <a:endParaRPr lang="en-GB" dirty="0"/>
          </a:p>
          <a:p>
            <a:r>
              <a:rPr lang="en-US" dirty="0" smtClean="0"/>
              <a:t>For example you could make a code that makes a robot in </a:t>
            </a:r>
            <a:r>
              <a:rPr lang="en-US" dirty="0" err="1" smtClean="0"/>
              <a:t>edall</a:t>
            </a:r>
            <a:r>
              <a:rPr lang="en-US" dirty="0" smtClean="0"/>
              <a:t> and when you type robot in the command box, it will draw you a robot.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procedure?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347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sub routine is what happens when you type in the command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sub routine?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0151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293</TotalTime>
  <Words>422</Words>
  <Application>Microsoft Office PowerPoint</Application>
  <PresentationFormat>On-screen Show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Waveform</vt:lpstr>
      <vt:lpstr>MS LOGO</vt:lpstr>
      <vt:lpstr>CONTENTS</vt:lpstr>
      <vt:lpstr>PowerPoint Presentation</vt:lpstr>
      <vt:lpstr>Different types of commands</vt:lpstr>
      <vt:lpstr>PowerPoint Presentation</vt:lpstr>
      <vt:lpstr>PowerPoint Presentation</vt:lpstr>
      <vt:lpstr>Examples of commands and their result</vt:lpstr>
      <vt:lpstr>What is a procedure?</vt:lpstr>
      <vt:lpstr>What is a sub routine?</vt:lpstr>
      <vt:lpstr>What is a  variable?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 LOGO</dc:title>
  <dc:creator>Soha Keshavagouda Patil</dc:creator>
  <cp:lastModifiedBy>Soha Keshavagouda Patil</cp:lastModifiedBy>
  <cp:revision>30</cp:revision>
  <dcterms:created xsi:type="dcterms:W3CDTF">2012-02-09T04:21:30Z</dcterms:created>
  <dcterms:modified xsi:type="dcterms:W3CDTF">2012-03-08T05:19:58Z</dcterms:modified>
</cp:coreProperties>
</file>