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5" r:id="rId3"/>
    <p:sldId id="257" r:id="rId4"/>
    <p:sldId id="258" r:id="rId5"/>
    <p:sldId id="262" r:id="rId6"/>
    <p:sldId id="259" r:id="rId7"/>
    <p:sldId id="260" r:id="rId8"/>
    <p:sldId id="261" r:id="rId9"/>
    <p:sldId id="266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50E39-CDA7-4FC2-9AA3-AF8BF99A4C24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A97A5-5784-4F4D-94C6-F9343B9ED0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709D97-968D-4399-83B1-0861AC74970A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8229600" cy="1828800"/>
          </a:xfrm>
        </p:spPr>
        <p:txBody>
          <a:bodyPr>
            <a:noAutofit/>
          </a:bodyPr>
          <a:lstStyle/>
          <a:p>
            <a:r>
              <a:rPr lang="en-US" sz="7200" dirty="0" smtClean="0"/>
              <a:t>Logo</a:t>
            </a:r>
            <a:br>
              <a:rPr lang="en-US" sz="7200" dirty="0" smtClean="0"/>
            </a:br>
            <a:r>
              <a:rPr lang="en-US" sz="7200" dirty="0" smtClean="0"/>
              <a:t>For</a:t>
            </a:r>
            <a:br>
              <a:rPr lang="en-US" sz="7200" dirty="0" smtClean="0"/>
            </a:br>
            <a:r>
              <a:rPr lang="en-US" sz="7200" dirty="0" smtClean="0"/>
              <a:t>beginners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297855">
            <a:off x="450739" y="1468000"/>
            <a:ext cx="5826380" cy="358140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logo?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The basic commands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Why commands are important?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a turtle?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repeat?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commander?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 </a:t>
            </a:r>
            <a:r>
              <a:rPr lang="en-US" sz="2400" dirty="0" smtClean="0">
                <a:latin typeface="Lucida Fax" pitchFamily="18" charset="0"/>
              </a:rPr>
              <a:t>How to change the colour of the pen</a:t>
            </a:r>
            <a:r>
              <a:rPr lang="en-US" sz="2400" dirty="0" smtClean="0">
                <a:latin typeface="Lucida Fax" pitchFamily="18" charset="0"/>
              </a:rPr>
              <a:t>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How to draw a square?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How to draw a circle?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are variables?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EXTRAS</a:t>
            </a:r>
          </a:p>
          <a:p>
            <a:pPr algn="l"/>
            <a:endParaRPr lang="en-US" sz="1800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24600" y="4648200"/>
            <a:ext cx="2819400" cy="2209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</a:t>
            </a:r>
            <a:r>
              <a:rPr kumimoji="0" lang="en-US" sz="5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Dali Matthews 9S</a:t>
            </a: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384904"/>
            <a:ext cx="4876800" cy="547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5257800" cy="51054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First go to the </a:t>
            </a:r>
            <a:r>
              <a:rPr lang="en-GB" dirty="0" smtClean="0"/>
              <a:t>commander.</a:t>
            </a:r>
          </a:p>
          <a:p>
            <a:endParaRPr lang="en-GB" dirty="0" smtClean="0"/>
          </a:p>
          <a:p>
            <a:r>
              <a:rPr lang="en-GB" dirty="0" smtClean="0"/>
              <a:t>Type repeat </a:t>
            </a:r>
            <a:r>
              <a:rPr lang="en-GB" dirty="0" smtClean="0"/>
              <a:t>4 [</a:t>
            </a:r>
            <a:r>
              <a:rPr lang="en-GB" dirty="0" err="1" smtClean="0"/>
              <a:t>fd</a:t>
            </a:r>
            <a:r>
              <a:rPr lang="en-GB" dirty="0" smtClean="0"/>
              <a:t> 10 </a:t>
            </a:r>
            <a:r>
              <a:rPr lang="en-GB" dirty="0" err="1" smtClean="0"/>
              <a:t>rt</a:t>
            </a:r>
            <a:r>
              <a:rPr lang="en-GB" dirty="0" smtClean="0"/>
              <a:t> 90</a:t>
            </a:r>
            <a:r>
              <a:rPr lang="en-GB" dirty="0" smtClean="0"/>
              <a:t>]</a:t>
            </a:r>
          </a:p>
          <a:p>
            <a:endParaRPr lang="en-GB" dirty="0" smtClean="0"/>
          </a:p>
          <a:p>
            <a:r>
              <a:rPr lang="en-GB" dirty="0" smtClean="0"/>
              <a:t>You can increase or </a:t>
            </a:r>
            <a:r>
              <a:rPr lang="en-GB" dirty="0" smtClean="0"/>
              <a:t>decrease the </a:t>
            </a:r>
            <a:r>
              <a:rPr lang="en-GB" dirty="0" smtClean="0"/>
              <a:t>size by changing the number of </a:t>
            </a:r>
            <a:r>
              <a:rPr lang="en-GB" dirty="0" err="1" smtClean="0"/>
              <a:t>fd</a:t>
            </a:r>
            <a:r>
              <a:rPr lang="en-GB" dirty="0" smtClean="0"/>
              <a:t>.</a:t>
            </a:r>
            <a:r>
              <a:rPr lang="en-GB" dirty="0" smtClean="0"/>
              <a:t> 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But the </a:t>
            </a:r>
            <a:r>
              <a:rPr lang="en-GB" dirty="0" err="1" smtClean="0"/>
              <a:t>rt</a:t>
            </a:r>
            <a:r>
              <a:rPr lang="en-GB" dirty="0" smtClean="0"/>
              <a:t> stay’s the same, it must always be </a:t>
            </a:r>
            <a:r>
              <a:rPr lang="en-GB" dirty="0" smtClean="0"/>
              <a:t>90.</a:t>
            </a:r>
          </a:p>
          <a:p>
            <a:endParaRPr lang="en-GB" dirty="0" smtClean="0"/>
          </a:p>
          <a:p>
            <a:r>
              <a:rPr lang="en-GB" dirty="0" smtClean="0"/>
              <a:t>Example of a square on the right-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go to the commander</a:t>
            </a:r>
          </a:p>
          <a:p>
            <a:r>
              <a:rPr lang="en-US" dirty="0" smtClean="0"/>
              <a:t>Then put in the commands</a:t>
            </a:r>
          </a:p>
          <a:p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</a:t>
            </a:r>
            <a:r>
              <a:rPr lang="en-US" dirty="0" smtClean="0"/>
              <a:t>]</a:t>
            </a:r>
          </a:p>
          <a:p>
            <a:r>
              <a:rPr lang="en-US" dirty="0" smtClean="0"/>
              <a:t>Example on the right-&gt;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16977"/>
            <a:ext cx="4572000" cy="394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variables?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 the dictionary variables means: </a:t>
            </a:r>
            <a:r>
              <a:rPr lang="en-US" dirty="0" smtClean="0"/>
              <a:t>An element, feature, or factor that is liable to vary or change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For example, the codes that you put in a cell are variable (which can change)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53" t="9000" r="43440" b="45500"/>
          <a:stretch/>
        </p:blipFill>
        <p:spPr bwMode="auto">
          <a:xfrm>
            <a:off x="5562600" y="1676400"/>
            <a:ext cx="3363799" cy="483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o make a house you need to have these codes:</a:t>
            </a:r>
          </a:p>
          <a:p>
            <a:r>
              <a:rPr lang="en-US" sz="1800" dirty="0" smtClean="0"/>
              <a:t>To </a:t>
            </a:r>
            <a:r>
              <a:rPr lang="en-US" sz="1800" dirty="0" smtClean="0"/>
              <a:t>square :length</a:t>
            </a:r>
          </a:p>
          <a:p>
            <a:r>
              <a:rPr lang="en-US" sz="1800" dirty="0" smtClean="0"/>
              <a:t>Repeat 4[</a:t>
            </a:r>
            <a:r>
              <a:rPr lang="en-US" sz="1800" dirty="0" err="1" smtClean="0"/>
              <a:t>fd</a:t>
            </a:r>
            <a:r>
              <a:rPr lang="en-US" sz="1800" dirty="0" smtClean="0"/>
              <a:t> :length </a:t>
            </a:r>
            <a:r>
              <a:rPr lang="en-US" sz="1800" dirty="0" err="1" smtClean="0"/>
              <a:t>rt</a:t>
            </a:r>
            <a:r>
              <a:rPr lang="en-US" sz="1800" dirty="0" smtClean="0"/>
              <a:t> 90]</a:t>
            </a:r>
          </a:p>
          <a:p>
            <a:r>
              <a:rPr lang="en-US" sz="1800" dirty="0" smtClean="0"/>
              <a:t>End</a:t>
            </a:r>
          </a:p>
          <a:p>
            <a:endParaRPr lang="en-US" sz="1800" dirty="0" smtClean="0"/>
          </a:p>
          <a:p>
            <a:r>
              <a:rPr lang="en-US" sz="1800" dirty="0" smtClean="0"/>
              <a:t>To triangle :length</a:t>
            </a:r>
          </a:p>
          <a:p>
            <a:r>
              <a:rPr lang="en-US" sz="1800" dirty="0" smtClean="0"/>
              <a:t>Lt 90</a:t>
            </a:r>
            <a:endParaRPr lang="en-GB" sz="1800" dirty="0" smtClean="0"/>
          </a:p>
          <a:p>
            <a:r>
              <a:rPr lang="en-US" sz="1800" dirty="0" smtClean="0"/>
              <a:t>Repeat 3[</a:t>
            </a:r>
            <a:r>
              <a:rPr lang="en-US" sz="1800" dirty="0" err="1" smtClean="0"/>
              <a:t>rt</a:t>
            </a:r>
            <a:r>
              <a:rPr lang="en-US" sz="1800" dirty="0" smtClean="0"/>
              <a:t> 120 </a:t>
            </a:r>
            <a:r>
              <a:rPr lang="en-US" sz="1800" dirty="0" err="1" smtClean="0"/>
              <a:t>fd</a:t>
            </a:r>
            <a:r>
              <a:rPr lang="en-US" sz="1800" dirty="0" smtClean="0"/>
              <a:t> :length</a:t>
            </a:r>
            <a:r>
              <a:rPr lang="en-US" sz="1800" dirty="0" smtClean="0"/>
              <a:t>]</a:t>
            </a:r>
          </a:p>
          <a:p>
            <a:r>
              <a:rPr lang="en-US" sz="1800" dirty="0" smtClean="0"/>
              <a:t>End</a:t>
            </a:r>
          </a:p>
          <a:p>
            <a:r>
              <a:rPr lang="en-US" sz="1800" dirty="0" smtClean="0"/>
              <a:t>Then put this in:</a:t>
            </a: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469" t="45282" r="56047" b="35261"/>
          <a:stretch/>
        </p:blipFill>
        <p:spPr bwMode="auto">
          <a:xfrm>
            <a:off x="3657600" y="4267200"/>
            <a:ext cx="2535898" cy="213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254" b="380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16764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THE TURTLE IS WHAT WE COMMAND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33800" y="19812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" y="3505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THIS IS WHERE THE LIST OF COMMANDS WRITTEN WILL BE DISPLAYED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752600" y="4191000"/>
            <a:ext cx="609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572000" y="3733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WILL EREASE ALL THE CODES AND COMMANDS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01000" y="4419600"/>
            <a:ext cx="609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590800" y="54102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WHERE WE WRITE THE COMMANDS FOR TURTLE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819400" y="59436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2</a:t>
            </a:fld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1371600"/>
          </a:xfrm>
        </p:spPr>
        <p:txBody>
          <a:bodyPr/>
          <a:lstStyle/>
          <a:p>
            <a:pPr algn="ctr"/>
            <a:r>
              <a:rPr lang="en-US" dirty="0" smtClean="0"/>
              <a:t>A SIMPLE DISPLAY OF LOGO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is </a:t>
            </a:r>
            <a:r>
              <a:rPr lang="en-US" dirty="0" smtClean="0">
                <a:latin typeface="Lucida Fax" pitchFamily="18" charset="0"/>
              </a:rPr>
              <a:t>a programming language develop at the MIT (Massachusetts Institute of Technology).</a:t>
            </a:r>
          </a:p>
          <a:p>
            <a:pPr>
              <a:buNone/>
            </a:pPr>
            <a:endParaRPr lang="en-US" dirty="0" smtClean="0">
              <a:latin typeface="Lucida Fax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</a:t>
            </a:r>
            <a:r>
              <a:rPr lang="en-US" dirty="0" smtClean="0">
                <a:latin typeface="Lucida Fax" pitchFamily="18" charset="0"/>
              </a:rPr>
              <a:t>easy to learn and really powerful</a:t>
            </a:r>
            <a:r>
              <a:rPr lang="en-US" dirty="0" smtClean="0">
                <a:latin typeface="Lucida Fax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Lucida Fax" pitchFamily="18" charset="0"/>
            </a:endParaRPr>
          </a:p>
          <a:p>
            <a:r>
              <a:rPr lang="en-US" dirty="0" smtClean="0">
                <a:latin typeface="Lucida Fax" pitchFamily="18" charset="0"/>
              </a:rPr>
              <a:t>Logo simple to use.</a:t>
            </a:r>
          </a:p>
          <a:p>
            <a:endParaRPr lang="en-US" dirty="0" smtClean="0">
              <a:latin typeface="Lucida Fax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</a:t>
            </a:r>
            <a:r>
              <a:rPr lang="en-US" dirty="0" smtClean="0">
                <a:latin typeface="Lucida Fax" pitchFamily="18" charset="0"/>
              </a:rPr>
              <a:t>uses commands to make </a:t>
            </a:r>
            <a:r>
              <a:rPr lang="en-US" dirty="0" smtClean="0">
                <a:latin typeface="Lucida Fax" pitchFamily="18" charset="0"/>
              </a:rPr>
              <a:t>whatever you can imagine.</a:t>
            </a:r>
            <a:endParaRPr lang="en-US" dirty="0" smtClean="0">
              <a:latin typeface="Lucida Fax" pitchFamily="18" charset="0"/>
            </a:endParaRPr>
          </a:p>
          <a:p>
            <a:endParaRPr lang="en-US" dirty="0" smtClean="0">
              <a:latin typeface="Lucida Fax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PD is </a:t>
            </a:r>
            <a:r>
              <a:rPr lang="en-US" dirty="0" err="1" smtClean="0"/>
              <a:t>pendown</a:t>
            </a:r>
            <a:r>
              <a:rPr lang="en-US" dirty="0" smtClean="0"/>
              <a:t> </a:t>
            </a:r>
            <a:r>
              <a:rPr lang="en-US" dirty="0" smtClean="0"/>
              <a:t>so it </a:t>
            </a:r>
            <a:r>
              <a:rPr lang="en-US" dirty="0" smtClean="0"/>
              <a:t>start drawing</a:t>
            </a:r>
          </a:p>
          <a:p>
            <a:r>
              <a:rPr lang="en-US" dirty="0" smtClean="0"/>
              <a:t>PU is </a:t>
            </a:r>
            <a:r>
              <a:rPr lang="en-US" dirty="0" err="1" smtClean="0"/>
              <a:t>penup</a:t>
            </a:r>
            <a:r>
              <a:rPr lang="en-US" dirty="0" smtClean="0"/>
              <a:t> so it will stop drawing</a:t>
            </a:r>
            <a:endParaRPr lang="en-US" dirty="0" smtClean="0"/>
          </a:p>
          <a:p>
            <a:r>
              <a:rPr lang="en-US" dirty="0" smtClean="0"/>
              <a:t>Forward is FD with any </a:t>
            </a:r>
            <a:r>
              <a:rPr lang="en-US" dirty="0" smtClean="0"/>
              <a:t>number, example FD 100</a:t>
            </a:r>
            <a:endParaRPr lang="en-US" dirty="0" smtClean="0"/>
          </a:p>
          <a:p>
            <a:r>
              <a:rPr lang="en-US" dirty="0" smtClean="0"/>
              <a:t>Backward is BK with any </a:t>
            </a:r>
            <a:r>
              <a:rPr lang="en-US" dirty="0" smtClean="0"/>
              <a:t>number, example BK 90</a:t>
            </a:r>
          </a:p>
          <a:p>
            <a:r>
              <a:rPr lang="en-US" dirty="0" smtClean="0"/>
              <a:t>To </a:t>
            </a:r>
            <a:r>
              <a:rPr lang="en-US" dirty="0" smtClean="0"/>
              <a:t>rotate right you put RT and how many degrees, example 0-360 </a:t>
            </a:r>
          </a:p>
          <a:p>
            <a:r>
              <a:rPr lang="en-US" dirty="0" smtClean="0"/>
              <a:t>To rotate left you put LT and how many </a:t>
            </a:r>
            <a:r>
              <a:rPr lang="en-US" dirty="0" smtClean="0"/>
              <a:t>degrees, example 0-360, </a:t>
            </a:r>
            <a:r>
              <a:rPr lang="en-US" dirty="0" smtClean="0"/>
              <a:t>LT 45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commands are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Commands are very important because we need to command an object to do a certain thing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Robots work with commands if they wouldn't have commands they wouldn't work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CCTV cameras work </a:t>
            </a:r>
            <a:r>
              <a:rPr lang="en-US" dirty="0" smtClean="0"/>
              <a:t>with commands, if </a:t>
            </a:r>
            <a:r>
              <a:rPr lang="en-US" dirty="0" smtClean="0"/>
              <a:t>CCTV cameras have </a:t>
            </a:r>
            <a:r>
              <a:rPr lang="en-US" dirty="0" smtClean="0"/>
              <a:t>an error </a:t>
            </a:r>
            <a:r>
              <a:rPr lang="en-US" dirty="0" smtClean="0"/>
              <a:t>we could have no security. If </a:t>
            </a:r>
            <a:r>
              <a:rPr lang="en-US" dirty="0" smtClean="0"/>
              <a:t>commands are put carefully then the </a:t>
            </a:r>
            <a:r>
              <a:rPr lang="en-US" dirty="0" smtClean="0"/>
              <a:t>CCTV cameras would </a:t>
            </a:r>
            <a:r>
              <a:rPr lang="en-US" dirty="0" smtClean="0"/>
              <a:t>work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turtle?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en-US" dirty="0" smtClean="0"/>
              <a:t>The turtle is </a:t>
            </a:r>
            <a:r>
              <a:rPr lang="en-US" dirty="0" smtClean="0"/>
              <a:t>the triangular shape</a:t>
            </a:r>
          </a:p>
          <a:p>
            <a:endParaRPr lang="en-US" dirty="0" smtClean="0"/>
          </a:p>
          <a:p>
            <a:r>
              <a:rPr lang="en-US" dirty="0" smtClean="0"/>
              <a:t>The turtle is found in the middle of the logo screen</a:t>
            </a:r>
          </a:p>
          <a:p>
            <a:endParaRPr lang="en-US" dirty="0" smtClean="0"/>
          </a:p>
          <a:p>
            <a:r>
              <a:rPr lang="en-US" dirty="0" smtClean="0"/>
              <a:t>It show which direction your </a:t>
            </a:r>
            <a:r>
              <a:rPr lang="en-US" dirty="0" smtClean="0"/>
              <a:t>pointing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repeat?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en-US" dirty="0" smtClean="0"/>
              <a:t>For example: repeat [ </a:t>
            </a:r>
            <a:r>
              <a:rPr lang="en-US" dirty="0" err="1" smtClean="0"/>
              <a:t>fd</a:t>
            </a:r>
            <a:r>
              <a:rPr lang="en-US" dirty="0" smtClean="0"/>
              <a:t> 50 </a:t>
            </a:r>
            <a:r>
              <a:rPr lang="en-US" dirty="0" err="1" smtClean="0"/>
              <a:t>lt</a:t>
            </a:r>
            <a:r>
              <a:rPr lang="en-US" dirty="0" smtClean="0"/>
              <a:t> 45 ] to make an </a:t>
            </a:r>
            <a:r>
              <a:rPr lang="en-US" dirty="0" smtClean="0"/>
              <a:t>octagon</a:t>
            </a:r>
          </a:p>
          <a:p>
            <a:endParaRPr lang="en-US" dirty="0" smtClean="0"/>
          </a:p>
          <a:p>
            <a:r>
              <a:rPr lang="en-US" dirty="0" smtClean="0"/>
              <a:t>Repeat </a:t>
            </a:r>
            <a:r>
              <a:rPr lang="en-US" dirty="0" smtClean="0"/>
              <a:t>is a set of commands that are repeated which are in the brackets.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commander?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Commander is the box on the bottom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You need commander or else you cant type commands in.</a:t>
            </a:r>
          </a:p>
          <a:p>
            <a:endParaRPr lang="en-US" dirty="0" smtClean="0"/>
          </a:p>
          <a:p>
            <a:r>
              <a:rPr lang="en-US" dirty="0" smtClean="0"/>
              <a:t>Commander is where you write your commands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always </a:t>
            </a:r>
            <a:r>
              <a:rPr lang="en-US" dirty="0" smtClean="0"/>
              <a:t>have to start with pd (</a:t>
            </a:r>
            <a:r>
              <a:rPr lang="en-US" dirty="0" err="1" smtClean="0"/>
              <a:t>pendown</a:t>
            </a:r>
            <a:r>
              <a:rPr lang="en-US" dirty="0" smtClean="0"/>
              <a:t>)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finish you write </a:t>
            </a:r>
            <a:r>
              <a:rPr lang="en-US" dirty="0" err="1" smtClean="0"/>
              <a:t>pu</a:t>
            </a:r>
            <a:r>
              <a:rPr lang="en-US" dirty="0" smtClean="0"/>
              <a:t> (</a:t>
            </a:r>
            <a:r>
              <a:rPr lang="en-US" dirty="0" err="1" smtClean="0"/>
              <a:t>penup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change the colour of the 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only red, green, and blue color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Go to the </a:t>
            </a:r>
            <a:r>
              <a:rPr lang="en-US" dirty="0" smtClean="0"/>
              <a:t>commander</a:t>
            </a:r>
          </a:p>
          <a:p>
            <a:endParaRPr lang="en-US" dirty="0" smtClean="0"/>
          </a:p>
          <a:p>
            <a:r>
              <a:rPr lang="en-US" dirty="0" smtClean="0"/>
              <a:t>Write: SetPC [255 0 0] (for red) you have to put one of the number from 0 to 255 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611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Logo For beginners</vt:lpstr>
      <vt:lpstr>A SIMPLE DISPLAY OF LOGO</vt:lpstr>
      <vt:lpstr>What is logo?</vt:lpstr>
      <vt:lpstr>The basic commands</vt:lpstr>
      <vt:lpstr>Why commands are important?</vt:lpstr>
      <vt:lpstr>What is turtle?</vt:lpstr>
      <vt:lpstr>What is repeat?</vt:lpstr>
      <vt:lpstr>What is commander?</vt:lpstr>
      <vt:lpstr>How to change the colour of the pen?</vt:lpstr>
      <vt:lpstr>How to draw a square?</vt:lpstr>
      <vt:lpstr>How to draw a circle?</vt:lpstr>
      <vt:lpstr>What are variables?</vt:lpstr>
      <vt:lpstr>EXTRAS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FOR beginners</dc:title>
  <dc:creator>modder</dc:creator>
  <cp:lastModifiedBy>modder</cp:lastModifiedBy>
  <cp:revision>23</cp:revision>
  <dcterms:created xsi:type="dcterms:W3CDTF">2012-03-03T06:46:01Z</dcterms:created>
  <dcterms:modified xsi:type="dcterms:W3CDTF">2012-03-03T09:52:50Z</dcterms:modified>
</cp:coreProperties>
</file>