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7" autoAdjust="0"/>
    <p:restoredTop sz="94660"/>
  </p:normalViewPr>
  <p:slideViewPr>
    <p:cSldViewPr>
      <p:cViewPr>
        <p:scale>
          <a:sx n="66" d="100"/>
          <a:sy n="66" d="100"/>
        </p:scale>
        <p:origin x="-1272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4123A4-BFA0-47E7-80C1-1279FA14AFB6}" type="datetimeFigureOut">
              <a:rPr lang="en-GB" smtClean="0"/>
              <a:t>15/03/2012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43D109-EFEE-42E8-999D-9DAFCCC47AC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412776" y="1124744"/>
            <a:ext cx="7772400" cy="1829761"/>
          </a:xfrm>
        </p:spPr>
        <p:txBody>
          <a:bodyPr/>
          <a:lstStyle/>
          <a:p>
            <a:pPr algn="ctr"/>
            <a:r>
              <a:rPr lang="en-US" dirty="0" smtClean="0"/>
              <a:t>Logo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Daniel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09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ozuka Mincho Pro EL" pitchFamily="18" charset="-128"/>
                <a:ea typeface="Kozuka Mincho Pro EL" pitchFamily="18" charset="-128"/>
              </a:rPr>
              <a:t>Variables is the input that can be changed, for example a triangle or other mathematical shapes. To do this, you use the program LOGO.</a:t>
            </a:r>
          </a:p>
          <a:p>
            <a:pPr marL="109728" indent="0">
              <a:buNone/>
            </a:pPr>
            <a:endParaRPr lang="en-US" dirty="0"/>
          </a:p>
          <a:p>
            <a:r>
              <a:rPr lang="en-US" sz="2000" dirty="0" smtClean="0">
                <a:latin typeface="Kozuka Mincho Pro EL" pitchFamily="18" charset="-128"/>
                <a:ea typeface="Kozuka Mincho Pro EL" pitchFamily="18" charset="-128"/>
              </a:rPr>
              <a:t>Example : ( use </a:t>
            </a:r>
            <a:r>
              <a:rPr lang="en-US" sz="2000" dirty="0" err="1">
                <a:latin typeface="Kozuka Mincho Pro EL" pitchFamily="18" charset="-128"/>
                <a:ea typeface="Kozuka Mincho Pro EL" pitchFamily="18" charset="-128"/>
              </a:rPr>
              <a:t>E</a:t>
            </a:r>
            <a:r>
              <a:rPr lang="en-US" sz="2000" dirty="0" err="1" smtClean="0">
                <a:latin typeface="Kozuka Mincho Pro EL" pitchFamily="18" charset="-128"/>
                <a:ea typeface="Kozuka Mincho Pro EL" pitchFamily="18" charset="-128"/>
              </a:rPr>
              <a:t>dall</a:t>
            </a:r>
            <a:r>
              <a:rPr lang="en-US" sz="2000" dirty="0" smtClean="0">
                <a:latin typeface="Kozuka Mincho Pro EL" pitchFamily="18" charset="-128"/>
                <a:ea typeface="Kozuka Mincho Pro EL" pitchFamily="18" charset="-128"/>
              </a:rPr>
              <a:t> to crack this code )</a:t>
            </a:r>
          </a:p>
          <a:p>
            <a:endParaRPr lang="en-US" sz="2000" dirty="0">
              <a:latin typeface="Kozuka Mincho Pro EL" pitchFamily="18" charset="-128"/>
              <a:ea typeface="Kozuka Mincho Pro EL" pitchFamily="18" charset="-128"/>
            </a:endParaRPr>
          </a:p>
          <a:p>
            <a:pPr marL="109728" indent="0">
              <a:buNone/>
            </a:pPr>
            <a:r>
              <a:rPr lang="en-US" sz="2000" dirty="0" smtClean="0">
                <a:latin typeface="Kozuka Mincho Pro EL" pitchFamily="18" charset="-128"/>
                <a:ea typeface="Kozuka Mincho Pro EL" pitchFamily="18" charset="-128"/>
              </a:rPr>
              <a:t>Triangle                     </a:t>
            </a:r>
            <a:r>
              <a:rPr lang="en-GB" sz="2000" dirty="0" smtClean="0">
                <a:latin typeface="Kozuka Mincho Pro EL" pitchFamily="18" charset="-128"/>
                <a:ea typeface="Kozuka Mincho Pro EL" pitchFamily="18" charset="-128"/>
              </a:rPr>
              <a:t>to </a:t>
            </a:r>
            <a:r>
              <a:rPr lang="en-GB" sz="2000" dirty="0">
                <a:latin typeface="Kozuka Mincho Pro EL" pitchFamily="18" charset="-128"/>
                <a:ea typeface="Kozuka Mincho Pro EL" pitchFamily="18" charset="-128"/>
              </a:rPr>
              <a:t>triangle :length</a:t>
            </a:r>
            <a:br>
              <a:rPr lang="en-GB" sz="2000" dirty="0">
                <a:latin typeface="Kozuka Mincho Pro EL" pitchFamily="18" charset="-128"/>
                <a:ea typeface="Kozuka Mincho Pro EL" pitchFamily="18" charset="-128"/>
              </a:rPr>
            </a:br>
            <a:r>
              <a:rPr lang="en-GB" sz="2000" dirty="0">
                <a:latin typeface="Kozuka Mincho Pro EL" pitchFamily="18" charset="-128"/>
                <a:ea typeface="Kozuka Mincho Pro EL" pitchFamily="18" charset="-128"/>
              </a:rPr>
              <a:t> </a:t>
            </a:r>
            <a:r>
              <a:rPr lang="en-GB" sz="2000" dirty="0" smtClean="0">
                <a:latin typeface="Kozuka Mincho Pro EL" pitchFamily="18" charset="-128"/>
                <a:ea typeface="Kozuka Mincho Pro EL" pitchFamily="18" charset="-128"/>
              </a:rPr>
              <a:t>                                 REPEAT </a:t>
            </a:r>
            <a:r>
              <a:rPr lang="en-GB" sz="2000" dirty="0">
                <a:latin typeface="Kozuka Mincho Pro EL" pitchFamily="18" charset="-128"/>
                <a:ea typeface="Kozuka Mincho Pro EL" pitchFamily="18" charset="-128"/>
              </a:rPr>
              <a:t>3[</a:t>
            </a:r>
            <a:r>
              <a:rPr lang="en-GB" sz="2000" dirty="0" err="1">
                <a:latin typeface="Kozuka Mincho Pro EL" pitchFamily="18" charset="-128"/>
                <a:ea typeface="Kozuka Mincho Pro EL" pitchFamily="18" charset="-128"/>
              </a:rPr>
              <a:t>fd</a:t>
            </a:r>
            <a:r>
              <a:rPr lang="en-GB" sz="2000" dirty="0">
                <a:latin typeface="Kozuka Mincho Pro EL" pitchFamily="18" charset="-128"/>
                <a:ea typeface="Kozuka Mincho Pro EL" pitchFamily="18" charset="-128"/>
              </a:rPr>
              <a:t> :length </a:t>
            </a:r>
            <a:r>
              <a:rPr lang="en-GB" sz="2000" dirty="0" err="1">
                <a:latin typeface="Kozuka Mincho Pro EL" pitchFamily="18" charset="-128"/>
                <a:ea typeface="Kozuka Mincho Pro EL" pitchFamily="18" charset="-128"/>
              </a:rPr>
              <a:t>rt</a:t>
            </a:r>
            <a:r>
              <a:rPr lang="en-GB" sz="2000" dirty="0">
                <a:latin typeface="Kozuka Mincho Pro EL" pitchFamily="18" charset="-128"/>
                <a:ea typeface="Kozuka Mincho Pro EL" pitchFamily="18" charset="-128"/>
              </a:rPr>
              <a:t> 120]</a:t>
            </a:r>
            <a:br>
              <a:rPr lang="en-GB" sz="2000" dirty="0">
                <a:latin typeface="Kozuka Mincho Pro EL" pitchFamily="18" charset="-128"/>
                <a:ea typeface="Kozuka Mincho Pro EL" pitchFamily="18" charset="-128"/>
              </a:rPr>
            </a:br>
            <a:r>
              <a:rPr lang="en-GB" sz="2000" dirty="0" smtClean="0">
                <a:latin typeface="Kozuka Mincho Pro EL" pitchFamily="18" charset="-128"/>
                <a:ea typeface="Kozuka Mincho Pro EL" pitchFamily="18" charset="-128"/>
              </a:rPr>
              <a:t>                                  end </a:t>
            </a:r>
          </a:p>
          <a:p>
            <a:pPr marL="109728" indent="0">
              <a:buNone/>
            </a:pPr>
            <a:r>
              <a:rPr lang="en-US" sz="2000" dirty="0" smtClean="0">
                <a:latin typeface="Kozuka Mincho Pro EL" pitchFamily="18" charset="-128"/>
                <a:ea typeface="Kozuka Mincho Pro EL" pitchFamily="18" charset="-128"/>
              </a:rPr>
              <a:t>Then you just need to type “Square __ (size)”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98653" y="4149080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49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Kozuka Gothic Pr6N EL" pitchFamily="34" charset="-128"/>
                <a:ea typeface="Kozuka Gothic Pr6N EL" pitchFamily="34" charset="-128"/>
              </a:rPr>
              <a:t>LOGO is </a:t>
            </a:r>
            <a:r>
              <a:rPr lang="en-GB" dirty="0">
                <a:latin typeface="Kozuka Gothic Pr6N EL" pitchFamily="34" charset="-128"/>
                <a:ea typeface="Kozuka Gothic Pr6N EL" pitchFamily="34" charset="-128"/>
              </a:rPr>
              <a:t>an program which move </a:t>
            </a:r>
            <a:r>
              <a:rPr lang="en-GB" dirty="0" smtClean="0">
                <a:latin typeface="Kozuka Gothic Pr6N EL" pitchFamily="34" charset="-128"/>
                <a:ea typeface="Kozuka Gothic Pr6N EL" pitchFamily="34" charset="-128"/>
              </a:rPr>
              <a:t>a pen </a:t>
            </a:r>
            <a:r>
              <a:rPr lang="en-GB" dirty="0">
                <a:latin typeface="Kozuka Gothic Pr6N EL" pitchFamily="34" charset="-128"/>
                <a:ea typeface="Kozuka Gothic Pr6N EL" pitchFamily="34" charset="-128"/>
              </a:rPr>
              <a:t>according to commands </a:t>
            </a:r>
            <a:r>
              <a:rPr lang="en-GB" dirty="0" smtClean="0">
                <a:latin typeface="Kozuka Gothic Pr6N EL" pitchFamily="34" charset="-128"/>
                <a:ea typeface="Kozuka Gothic Pr6N EL" pitchFamily="34" charset="-128"/>
              </a:rPr>
              <a:t>of codes.</a:t>
            </a:r>
          </a:p>
          <a:p>
            <a:r>
              <a:rPr lang="en-GB" dirty="0" smtClean="0">
                <a:latin typeface="Kozuka Gothic Pr6N EL" pitchFamily="34" charset="-128"/>
                <a:ea typeface="Kozuka Gothic Pr6N EL" pitchFamily="34" charset="-128"/>
              </a:rPr>
              <a:t>It </a:t>
            </a:r>
            <a:r>
              <a:rPr lang="en-GB" dirty="0">
                <a:latin typeface="Kozuka Gothic Pr6N EL" pitchFamily="34" charset="-128"/>
                <a:ea typeface="Kozuka Gothic Pr6N EL" pitchFamily="34" charset="-128"/>
              </a:rPr>
              <a:t>is used as an educational program that teaches how to perform simple commands in drawing mathematical shapes 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of Logo’s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0344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PD – pen down.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This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puts down the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turtle, and the followed commands will make a visible shape or line. </a:t>
            </a:r>
            <a:endParaRPr lang="en-US" sz="2800" dirty="0" smtClean="0">
              <a:latin typeface="Kozuka Gothic Pr6N EL" pitchFamily="34" charset="-128"/>
              <a:ea typeface="Kozuka Gothic Pr6N EL" pitchFamily="34" charset="-128"/>
            </a:endParaRPr>
          </a:p>
          <a:p>
            <a:r>
              <a:rPr lang="en-US" sz="2800" b="1" dirty="0" smtClean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PU </a:t>
            </a:r>
            <a:r>
              <a:rPr lang="en-US" sz="2800" b="1" dirty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– pen up.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This is like lifting a pen, movement that follow this will be invisible.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The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turtle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will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still move, but there will be no line.</a:t>
            </a:r>
          </a:p>
          <a:p>
            <a:r>
              <a:rPr lang="en-US" sz="2800" b="1" dirty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FD – move forward.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The turtle will move forward. When using this command, a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certain distance is required to make it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go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forward.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Ex: FD 100. </a:t>
            </a:r>
          </a:p>
          <a:p>
            <a:r>
              <a:rPr lang="en-US" sz="2800" b="1" dirty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LT – turn left.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The turtle will turn left with this command, but you need to put in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what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degree you want to turn </a:t>
            </a:r>
            <a:r>
              <a:rPr lang="en-US" sz="2800" dirty="0" smtClean="0">
                <a:latin typeface="Kozuka Gothic Pr6N EL" pitchFamily="34" charset="-128"/>
                <a:ea typeface="Kozuka Gothic Pr6N EL" pitchFamily="34" charset="-128"/>
              </a:rPr>
              <a:t>left.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Ex: LT 9o. </a:t>
            </a:r>
            <a:endParaRPr lang="en-US" sz="2800" dirty="0" smtClean="0">
              <a:latin typeface="Kozuka Gothic Pr6N EL" pitchFamily="34" charset="-128"/>
              <a:ea typeface="Kozuka Gothic Pr6N EL" pitchFamily="34" charset="-128"/>
            </a:endParaRPr>
          </a:p>
          <a:p>
            <a:r>
              <a:rPr lang="en-US" sz="2800" b="1" dirty="0" smtClean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RT </a:t>
            </a:r>
            <a:r>
              <a:rPr lang="en-US" sz="2800" b="1" dirty="0">
                <a:solidFill>
                  <a:schemeClr val="accent1"/>
                </a:solidFill>
                <a:latin typeface="Kozuka Gothic Pr6N EL" pitchFamily="34" charset="-128"/>
                <a:ea typeface="Kozuka Gothic Pr6N EL" pitchFamily="34" charset="-128"/>
              </a:rPr>
              <a:t>– turn right. </a:t>
            </a:r>
            <a:r>
              <a:rPr lang="en-US" sz="2800" dirty="0">
                <a:latin typeface="Kozuka Gothic Pr6N EL" pitchFamily="34" charset="-128"/>
                <a:ea typeface="Kozuka Gothic Pr6N EL" pitchFamily="34" charset="-128"/>
              </a:rPr>
              <a:t>This is just like LT, but instead of turning left it will turn right.</a:t>
            </a:r>
          </a:p>
          <a:p>
            <a:endParaRPr lang="en-US" b="1" dirty="0">
              <a:latin typeface="Adobe Caslon Pro Bold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361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800" b="1" dirty="0"/>
              <a:t>TO COLOUR A SHAPE :</a:t>
            </a:r>
          </a:p>
          <a:p>
            <a:r>
              <a:rPr lang="en-US" sz="2800" b="1" dirty="0" smtClean="0">
                <a:solidFill>
                  <a:schemeClr val="accent1"/>
                </a:solidFill>
              </a:rPr>
              <a:t>setfloodcolor </a:t>
            </a:r>
            <a:r>
              <a:rPr lang="en-US" sz="2800" dirty="0"/>
              <a:t>– this </a:t>
            </a:r>
            <a:r>
              <a:rPr lang="en-US" sz="2800" dirty="0" smtClean="0"/>
              <a:t>sets </a:t>
            </a:r>
            <a:r>
              <a:rPr lang="en-US" sz="2800" dirty="0"/>
              <a:t>to </a:t>
            </a:r>
            <a:r>
              <a:rPr lang="en-US" sz="2800" dirty="0" smtClean="0"/>
              <a:t>the colors red, green and blue. You </a:t>
            </a:r>
            <a:r>
              <a:rPr lang="en-US" sz="2800" dirty="0"/>
              <a:t>need to put in </a:t>
            </a:r>
            <a:r>
              <a:rPr lang="en-US" sz="2800" dirty="0" smtClean="0"/>
              <a:t>values in after setfloodcolor. The </a:t>
            </a:r>
            <a:r>
              <a:rPr lang="en-US" sz="2800" dirty="0"/>
              <a:t>values goes </a:t>
            </a:r>
            <a:r>
              <a:rPr lang="en-US" sz="2800" dirty="0" smtClean="0"/>
              <a:t>from </a:t>
            </a:r>
            <a:r>
              <a:rPr lang="en-US" sz="2800" dirty="0"/>
              <a:t>0 to 255. ex: </a:t>
            </a:r>
            <a:r>
              <a:rPr lang="en-US" sz="2800" dirty="0" smtClean="0"/>
              <a:t>setfloodcolor  </a:t>
            </a:r>
            <a:r>
              <a:rPr lang="en-US" sz="2800" dirty="0"/>
              <a:t>[255 0 0] this </a:t>
            </a:r>
            <a:r>
              <a:rPr lang="en-US" sz="2800" dirty="0" smtClean="0"/>
              <a:t>will give </a:t>
            </a:r>
            <a:r>
              <a:rPr lang="en-US" sz="2800" dirty="0"/>
              <a:t>a red color.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fill</a:t>
            </a:r>
            <a:r>
              <a:rPr lang="en-US" sz="2800" dirty="0"/>
              <a:t> </a:t>
            </a:r>
            <a:r>
              <a:rPr lang="en-US" sz="2800" dirty="0" smtClean="0"/>
              <a:t> - In </a:t>
            </a:r>
            <a:r>
              <a:rPr lang="en-US" sz="2800" dirty="0"/>
              <a:t>order to fill, the turtle </a:t>
            </a:r>
            <a:r>
              <a:rPr lang="en-US" sz="2800" dirty="0" smtClean="0"/>
              <a:t>needs </a:t>
            </a:r>
            <a:r>
              <a:rPr lang="en-US" sz="2800" dirty="0"/>
              <a:t>to be in the shape that was to be colored, when commanded fill color that was set by </a:t>
            </a:r>
            <a:r>
              <a:rPr lang="en-US" sz="2800" dirty="0" smtClean="0"/>
              <a:t>setfloodcolor </a:t>
            </a:r>
            <a:r>
              <a:rPr lang="en-US" sz="2800" dirty="0"/>
              <a:t>will fills the area.</a:t>
            </a:r>
          </a:p>
          <a:p>
            <a:pPr>
              <a:buNone/>
            </a:pPr>
            <a:r>
              <a:rPr lang="en-US" sz="2800" b="1" dirty="0"/>
              <a:t>TO CHANGE LINE COLOR AND SIZE: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SetPC </a:t>
            </a:r>
            <a:r>
              <a:rPr lang="en-US" sz="2800" dirty="0"/>
              <a:t>– set pen color. This </a:t>
            </a:r>
            <a:r>
              <a:rPr lang="en-US" sz="2800" dirty="0" smtClean="0"/>
              <a:t>sets </a:t>
            </a:r>
            <a:r>
              <a:rPr lang="en-US" sz="2800" dirty="0"/>
              <a:t>the color of the line that will be drawn following this command. </a:t>
            </a:r>
            <a:br>
              <a:rPr lang="en-US" sz="2800" dirty="0"/>
            </a:br>
            <a:r>
              <a:rPr lang="en-US" sz="2800" dirty="0"/>
              <a:t>Ex: SetPC [0 255 0] changes the pen color to green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SetPenSize </a:t>
            </a:r>
            <a:r>
              <a:rPr lang="en-US" sz="2800" dirty="0"/>
              <a:t>– </a:t>
            </a:r>
            <a:r>
              <a:rPr lang="en-US" sz="2800" dirty="0" smtClean="0"/>
              <a:t>sets </a:t>
            </a:r>
            <a:r>
              <a:rPr lang="en-US" sz="2800" dirty="0"/>
              <a:t>pen size. This set the size of the line that is to be drawn. The width of the pen is to be put in also. Ex: SetPenSize [2 2]</a:t>
            </a:r>
          </a:p>
          <a:p>
            <a:r>
              <a:rPr lang="en-US" sz="2800" b="1" dirty="0">
                <a:solidFill>
                  <a:schemeClr val="accent1"/>
                </a:solidFill>
              </a:rPr>
              <a:t>Pennormal</a:t>
            </a:r>
            <a:r>
              <a:rPr lang="en-US" sz="2800" dirty="0"/>
              <a:t> – change pen back to normal size and color (black).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Coloring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252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Logo Program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87"/>
          <a:stretch/>
        </p:blipFill>
        <p:spPr bwMode="auto">
          <a:xfrm>
            <a:off x="1137" y="1159555"/>
            <a:ext cx="9145631" cy="5733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519343" y="302884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131840" y="2167320"/>
            <a:ext cx="23491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sz="2400" dirty="0" smtClean="0">
                <a:latin typeface="Adobe Garamond Pro Bold" pitchFamily="18" charset="0"/>
              </a:rPr>
              <a:t>The turtle which we command</a:t>
            </a:r>
            <a:endParaRPr lang="en-GB" sz="2400" dirty="0">
              <a:latin typeface="Adobe Garamond Pro Bold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308304" y="4797152"/>
            <a:ext cx="93610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372200" y="3356992"/>
            <a:ext cx="2411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sz="2400" dirty="0" smtClean="0">
                <a:latin typeface="Adobe Garamond Pro Bold" pitchFamily="18" charset="0"/>
              </a:rPr>
              <a:t>Will erase all the codes and commands</a:t>
            </a:r>
            <a:endParaRPr lang="en-GB" sz="2400" dirty="0">
              <a:latin typeface="Adobe Garamond Pro Bold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403648" y="4797152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36712" y="3172326"/>
            <a:ext cx="24861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sz="2400" dirty="0" smtClean="0">
                <a:latin typeface="Adobe Garamond Pro Bold" pitchFamily="18" charset="0"/>
              </a:rPr>
              <a:t>Where the list of command that was written will be displayed</a:t>
            </a:r>
            <a:endParaRPr lang="en-GB" sz="2400" dirty="0">
              <a:latin typeface="Adobe Garamond Pro Bold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47864" y="659735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519345" y="5845914"/>
            <a:ext cx="476591" cy="75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062746" y="5384249"/>
            <a:ext cx="4011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8580" indent="0">
              <a:buNone/>
            </a:pPr>
            <a:r>
              <a:rPr lang="en-US" sz="2400" dirty="0" smtClean="0">
                <a:latin typeface="Adobe Garamond Pro Bold" pitchFamily="18" charset="0"/>
              </a:rPr>
              <a:t>Where we write the command</a:t>
            </a:r>
            <a:endParaRPr lang="en-GB" sz="2400" dirty="0"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887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smtClean="0"/>
              <a:t>A </a:t>
            </a:r>
            <a:r>
              <a:rPr lang="en-GB" dirty="0"/>
              <a:t>procedure is a set of </a:t>
            </a:r>
            <a:r>
              <a:rPr lang="en-GB" dirty="0" smtClean="0"/>
              <a:t>actions </a:t>
            </a:r>
            <a:r>
              <a:rPr lang="en-GB" dirty="0"/>
              <a:t>or </a:t>
            </a:r>
            <a:r>
              <a:rPr lang="en-GB" dirty="0" smtClean="0"/>
              <a:t>operations </a:t>
            </a:r>
            <a:r>
              <a:rPr lang="en-GB" dirty="0"/>
              <a:t>which have to be executed in the same </a:t>
            </a:r>
            <a:r>
              <a:rPr lang="en-GB" dirty="0" smtClean="0"/>
              <a:t>way </a:t>
            </a:r>
            <a:r>
              <a:rPr lang="en-GB" dirty="0"/>
              <a:t>in order to always obtain the same result under the same </a:t>
            </a:r>
            <a:r>
              <a:rPr lang="en-GB" dirty="0" smtClean="0"/>
              <a:t>circumstances.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Procedure?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235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 computer science, </a:t>
            </a:r>
            <a:r>
              <a:rPr lang="en-GB" dirty="0"/>
              <a:t>a </a:t>
            </a:r>
            <a:r>
              <a:rPr lang="en-GB" dirty="0" smtClean="0"/>
              <a:t>is </a:t>
            </a:r>
            <a:r>
              <a:rPr lang="en-GB" dirty="0"/>
              <a:t>a portion of </a:t>
            </a:r>
            <a:r>
              <a:rPr lang="en-GB" dirty="0" smtClean="0"/>
              <a:t>a code </a:t>
            </a:r>
            <a:r>
              <a:rPr lang="en-GB" dirty="0"/>
              <a:t>within a larger </a:t>
            </a:r>
            <a:r>
              <a:rPr lang="en-GB" dirty="0" smtClean="0"/>
              <a:t>program </a:t>
            </a:r>
            <a:r>
              <a:rPr lang="en-GB" dirty="0"/>
              <a:t>that performs a specific </a:t>
            </a:r>
            <a:r>
              <a:rPr lang="en-GB" dirty="0" smtClean="0"/>
              <a:t>task </a:t>
            </a:r>
            <a:r>
              <a:rPr lang="en-GB" dirty="0"/>
              <a:t>and is relatively independent of the remaining code.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Subroutine?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762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Logo / First Try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0" t="6813" r="22623" b="6093"/>
          <a:stretch/>
        </p:blipFill>
        <p:spPr bwMode="auto">
          <a:xfrm>
            <a:off x="2699792" y="1412776"/>
            <a:ext cx="5862510" cy="4230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9918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Logo / Second Try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5" t="8266" r="22435" b="4219"/>
          <a:stretch/>
        </p:blipFill>
        <p:spPr bwMode="auto">
          <a:xfrm>
            <a:off x="3347864" y="1268760"/>
            <a:ext cx="5544616" cy="51845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51429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452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Logo</vt:lpstr>
      <vt:lpstr>Explanation of Logo’s</vt:lpstr>
      <vt:lpstr>Simple Commands</vt:lpstr>
      <vt:lpstr>Coloring Commands</vt:lpstr>
      <vt:lpstr>Logo Program</vt:lpstr>
      <vt:lpstr>What is a Procedure?</vt:lpstr>
      <vt:lpstr>What is a Subroutine?</vt:lpstr>
      <vt:lpstr>Robot Logo / First Try</vt:lpstr>
      <vt:lpstr>Robot Logo / Second Try</vt:lpstr>
      <vt:lpstr>Variables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</dc:title>
  <dc:creator>Daniel Robert Le Bourhis</dc:creator>
  <cp:lastModifiedBy>Daniel Robert Le Bourhis</cp:lastModifiedBy>
  <cp:revision>18</cp:revision>
  <dcterms:created xsi:type="dcterms:W3CDTF">2012-03-01T04:54:39Z</dcterms:created>
  <dcterms:modified xsi:type="dcterms:W3CDTF">2012-03-15T04:22:41Z</dcterms:modified>
</cp:coreProperties>
</file>