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50" autoAdjust="0"/>
    <p:restoredTop sz="94660"/>
  </p:normalViewPr>
  <p:slideViewPr>
    <p:cSldViewPr>
      <p:cViewPr>
        <p:scale>
          <a:sx n="81" d="100"/>
          <a:sy n="81" d="100"/>
        </p:scale>
        <p:origin x="-930" y="-5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67B2845-4C8F-422A-9996-84756B38A8AE}" type="datetimeFigureOut">
              <a:rPr lang="en-GB" smtClean="0"/>
              <a:pPr/>
              <a:t>01/03/2012</a:t>
            </a:fld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01/03/2012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01/03/2012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01/03/2012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01/03/2012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B2845-4C8F-422A-9996-84756B38A8AE}" type="datetimeFigureOut">
              <a:rPr lang="en-GB" smtClean="0"/>
              <a:pPr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67B2845-4C8F-422A-9996-84756B38A8AE}" type="datetimeFigureOut">
              <a:rPr lang="en-GB" smtClean="0"/>
              <a:pPr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D4128BD-41E5-444C-86F1-8457B975B92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mswlogo.en.softonic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Logo for Beginners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Chris 9S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2967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Variable is a numeric data that can be keep on changing e.g. numerical data in a cell in Microsoft Excel.</a:t>
            </a:r>
          </a:p>
          <a:p>
            <a:r>
              <a:rPr lang="en-US" dirty="0" smtClean="0"/>
              <a:t>Variables are useful when they are more or less amount of numbers appear e.g. clients in a cliental list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7904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 in MSWLOGO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856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When using the repeat command in LOGO, you can change the length of the square without having to keep going to </a:t>
            </a:r>
            <a:r>
              <a:rPr lang="en-US" dirty="0" err="1" smtClean="0"/>
              <a:t>Edall</a:t>
            </a:r>
            <a:r>
              <a:rPr lang="en-US" dirty="0" smtClean="0"/>
              <a:t> and changing the length</a:t>
            </a:r>
          </a:p>
          <a:p>
            <a:r>
              <a:rPr lang="en-US" dirty="0" smtClean="0"/>
              <a:t>Ex. If you would want to do a square, </a:t>
            </a:r>
            <a:r>
              <a:rPr lang="en-US" dirty="0" err="1" smtClean="0"/>
              <a:t>copu</a:t>
            </a:r>
            <a:r>
              <a:rPr lang="en-US" dirty="0" smtClean="0"/>
              <a:t> into </a:t>
            </a:r>
            <a:r>
              <a:rPr lang="en-US" dirty="0" err="1" smtClean="0"/>
              <a:t>edall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To square </a:t>
            </a:r>
            <a:r>
              <a:rPr lang="en-US" b="1" dirty="0" smtClean="0"/>
              <a:t>:length</a:t>
            </a:r>
          </a:p>
          <a:p>
            <a:pPr marL="365760" lvl="1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</a:t>
            </a:r>
            <a:r>
              <a:rPr lang="en-US" dirty="0" smtClean="0"/>
              <a:t>repeat 4 [</a:t>
            </a:r>
            <a:r>
              <a:rPr lang="en-US" dirty="0" err="1" smtClean="0"/>
              <a:t>fd</a:t>
            </a:r>
            <a:r>
              <a:rPr lang="en-US" dirty="0" smtClean="0"/>
              <a:t> </a:t>
            </a:r>
            <a:r>
              <a:rPr lang="en-US" b="1" dirty="0" smtClean="0"/>
              <a:t>:length </a:t>
            </a:r>
            <a:r>
              <a:rPr lang="en-US" dirty="0" err="1" smtClean="0"/>
              <a:t>rt</a:t>
            </a:r>
            <a:r>
              <a:rPr lang="en-US" dirty="0" smtClean="0"/>
              <a:t> 90]</a:t>
            </a:r>
          </a:p>
          <a:p>
            <a:pPr marL="365760" lvl="1" indent="0">
              <a:buNone/>
            </a:pPr>
            <a:r>
              <a:rPr lang="en-US" dirty="0"/>
              <a:t> </a:t>
            </a:r>
            <a:r>
              <a:rPr lang="en-US" dirty="0" smtClean="0"/>
              <a:t>   end</a:t>
            </a:r>
          </a:p>
          <a:p>
            <a:r>
              <a:rPr lang="en-US" dirty="0" smtClean="0"/>
              <a:t>To make the square of length 100 you insert “square 100” in the command box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" t="17884" r="50043" b="25746"/>
          <a:stretch/>
        </p:blipFill>
        <p:spPr bwMode="auto">
          <a:xfrm>
            <a:off x="5364088" y="2204864"/>
            <a:ext cx="3024336" cy="2727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399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get MSWLOGO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Website: </a:t>
            </a:r>
            <a:r>
              <a:rPr lang="en-US" dirty="0" smtClean="0">
                <a:hlinkClick r:id="rId2"/>
              </a:rPr>
              <a:t>http://mswlogo.en.softonic.com/</a:t>
            </a:r>
            <a:endParaRPr lang="en-US" dirty="0" smtClean="0"/>
          </a:p>
          <a:p>
            <a:r>
              <a:rPr lang="en-US" dirty="0" smtClean="0"/>
              <a:t>Its free and virus-free!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control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control system uses microprocessors to control physical conditions.</a:t>
            </a:r>
          </a:p>
          <a:p>
            <a:r>
              <a:rPr lang="en-US" dirty="0" smtClean="0"/>
              <a:t>This is used for:</a:t>
            </a:r>
          </a:p>
          <a:p>
            <a:pPr lvl="1"/>
            <a:r>
              <a:rPr lang="en-US" dirty="0" smtClean="0"/>
              <a:t>Air condition</a:t>
            </a:r>
          </a:p>
          <a:p>
            <a:pPr lvl="1"/>
            <a:r>
              <a:rPr lang="en-US" dirty="0" smtClean="0"/>
              <a:t>Central Heating</a:t>
            </a:r>
          </a:p>
          <a:p>
            <a:pPr lvl="1"/>
            <a:r>
              <a:rPr lang="en-US" dirty="0" smtClean="0"/>
              <a:t>Medical Applications</a:t>
            </a:r>
          </a:p>
          <a:p>
            <a:pPr lvl="1"/>
            <a:r>
              <a:rPr lang="en-US" dirty="0" smtClean="0"/>
              <a:t>Car Manufacture plants</a:t>
            </a:r>
          </a:p>
          <a:p>
            <a:pPr lvl="1"/>
            <a:r>
              <a:rPr lang="en-US" dirty="0" smtClean="0"/>
              <a:t>Process Control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Conditions (or variables) that are controlled by microprocessors are:</a:t>
            </a:r>
          </a:p>
          <a:p>
            <a:pPr lvl="1"/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Pressure</a:t>
            </a:r>
          </a:p>
          <a:p>
            <a:pPr lvl="1"/>
            <a:r>
              <a:rPr lang="en-US" dirty="0" smtClean="0"/>
              <a:t>Humidity</a:t>
            </a:r>
          </a:p>
          <a:p>
            <a:pPr lvl="1"/>
            <a:r>
              <a:rPr lang="en-US" dirty="0" smtClean="0"/>
              <a:t>Light</a:t>
            </a:r>
          </a:p>
          <a:p>
            <a:pPr lvl="1"/>
            <a:r>
              <a:rPr lang="en-US" dirty="0" smtClean="0"/>
              <a:t>Moisture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Logo?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Logo is a simulation of a control system</a:t>
            </a:r>
          </a:p>
          <a:p>
            <a:r>
              <a:rPr lang="en-US" dirty="0" smtClean="0"/>
              <a:t>It uses a triangular turtle shape as its cursor</a:t>
            </a:r>
          </a:p>
          <a:p>
            <a:r>
              <a:rPr lang="en-US" dirty="0" smtClean="0"/>
              <a:t>It is a program developed by MIT (Massachusetts Institute of Technology)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r="20566" b="5901"/>
          <a:stretch>
            <a:fillRect/>
          </a:stretch>
        </p:blipFill>
        <p:spPr bwMode="auto">
          <a:xfrm>
            <a:off x="2771800" y="4221088"/>
            <a:ext cx="3744416" cy="2495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Basic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fd</a:t>
            </a:r>
            <a:r>
              <a:rPr lang="en-US" dirty="0" smtClean="0"/>
              <a:t>= moves turtle forward e.g. </a:t>
            </a:r>
            <a:r>
              <a:rPr lang="en-US" dirty="0" err="1" smtClean="0"/>
              <a:t>fd</a:t>
            </a:r>
            <a:r>
              <a:rPr lang="en-US" dirty="0" smtClean="0"/>
              <a:t> 40</a:t>
            </a:r>
          </a:p>
          <a:p>
            <a:r>
              <a:rPr lang="en-US" dirty="0" err="1" smtClean="0"/>
              <a:t>bk</a:t>
            </a:r>
            <a:r>
              <a:rPr lang="en-US" dirty="0" smtClean="0"/>
              <a:t>= moves turtle backward e.g. </a:t>
            </a:r>
            <a:r>
              <a:rPr lang="en-US" dirty="0" err="1" smtClean="0"/>
              <a:t>bk</a:t>
            </a:r>
            <a:r>
              <a:rPr lang="en-US" dirty="0" smtClean="0"/>
              <a:t> 50</a:t>
            </a:r>
          </a:p>
          <a:p>
            <a:r>
              <a:rPr lang="en-US" dirty="0" err="1" smtClean="0"/>
              <a:t>rt</a:t>
            </a:r>
            <a:r>
              <a:rPr lang="en-US" dirty="0" smtClean="0"/>
              <a:t>= rotates turtle right e.g. </a:t>
            </a:r>
            <a:r>
              <a:rPr lang="en-US" dirty="0" err="1" smtClean="0"/>
              <a:t>rt</a:t>
            </a:r>
            <a:r>
              <a:rPr lang="en-US" dirty="0" smtClean="0"/>
              <a:t> 70</a:t>
            </a:r>
          </a:p>
          <a:p>
            <a:r>
              <a:rPr lang="en-US" dirty="0" err="1" smtClean="0"/>
              <a:t>lt</a:t>
            </a:r>
            <a:r>
              <a:rPr lang="en-US" dirty="0" smtClean="0"/>
              <a:t>= rotates turtle left e.g. </a:t>
            </a:r>
            <a:r>
              <a:rPr lang="en-US" dirty="0" err="1" smtClean="0"/>
              <a:t>lt</a:t>
            </a:r>
            <a:r>
              <a:rPr lang="en-US" dirty="0" smtClean="0"/>
              <a:t> 90</a:t>
            </a:r>
          </a:p>
          <a:p>
            <a:r>
              <a:rPr lang="en-US" dirty="0" err="1" smtClean="0"/>
              <a:t>pu</a:t>
            </a:r>
            <a:r>
              <a:rPr lang="en-US" dirty="0" smtClean="0"/>
              <a:t>= pen up</a:t>
            </a:r>
          </a:p>
          <a:p>
            <a:r>
              <a:rPr lang="en-US" dirty="0" smtClean="0"/>
              <a:t>pd= pen down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How to make a square?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700808"/>
            <a:ext cx="6777317" cy="4752528"/>
          </a:xfrm>
        </p:spPr>
        <p:txBody>
          <a:bodyPr>
            <a:normAutofit/>
          </a:bodyPr>
          <a:lstStyle/>
          <a:p>
            <a:r>
              <a:rPr lang="en-US" dirty="0" err="1" smtClean="0"/>
              <a:t>fd</a:t>
            </a:r>
            <a:r>
              <a:rPr lang="en-US" dirty="0" smtClean="0"/>
              <a:t> 80</a:t>
            </a:r>
          </a:p>
          <a:p>
            <a:r>
              <a:rPr lang="en-US" dirty="0" err="1" smtClean="0"/>
              <a:t>rt</a:t>
            </a:r>
            <a:r>
              <a:rPr lang="en-US" dirty="0" smtClean="0"/>
              <a:t> 90</a:t>
            </a:r>
          </a:p>
          <a:p>
            <a:r>
              <a:rPr lang="en-US" dirty="0" err="1" smtClean="0"/>
              <a:t>fd</a:t>
            </a:r>
            <a:r>
              <a:rPr lang="en-US" dirty="0" smtClean="0"/>
              <a:t> 80</a:t>
            </a:r>
          </a:p>
          <a:p>
            <a:r>
              <a:rPr lang="en-US" dirty="0" err="1" smtClean="0"/>
              <a:t>rt</a:t>
            </a:r>
            <a:r>
              <a:rPr lang="en-US" dirty="0" smtClean="0"/>
              <a:t> 90</a:t>
            </a:r>
          </a:p>
          <a:p>
            <a:r>
              <a:rPr lang="en-US" dirty="0" err="1" smtClean="0"/>
              <a:t>fd</a:t>
            </a:r>
            <a:r>
              <a:rPr lang="en-US" dirty="0" smtClean="0"/>
              <a:t> 80</a:t>
            </a:r>
          </a:p>
          <a:p>
            <a:r>
              <a:rPr lang="en-US" dirty="0" err="1" smtClean="0"/>
              <a:t>rt</a:t>
            </a:r>
            <a:r>
              <a:rPr lang="en-US" dirty="0" smtClean="0"/>
              <a:t> 90</a:t>
            </a:r>
          </a:p>
          <a:p>
            <a:r>
              <a:rPr lang="en-US" dirty="0" err="1" smtClean="0"/>
              <a:t>fd</a:t>
            </a:r>
            <a:r>
              <a:rPr lang="en-US" dirty="0" smtClean="0"/>
              <a:t> 80</a:t>
            </a:r>
          </a:p>
          <a:p>
            <a:r>
              <a:rPr lang="en-US" dirty="0" err="1" smtClean="0"/>
              <a:t>rt</a:t>
            </a:r>
            <a:r>
              <a:rPr lang="en-US" dirty="0" smtClean="0"/>
              <a:t> 90</a:t>
            </a:r>
          </a:p>
          <a:p>
            <a:pPr>
              <a:buNone/>
            </a:pPr>
            <a:r>
              <a:rPr lang="en-US" b="1" dirty="0" smtClean="0"/>
              <a:t>or</a:t>
            </a:r>
          </a:p>
          <a:p>
            <a:pPr>
              <a:buNone/>
            </a:pPr>
            <a:r>
              <a:rPr lang="en-US" dirty="0" smtClean="0"/>
              <a:t>repeat 4 [</a:t>
            </a:r>
            <a:r>
              <a:rPr lang="en-US" dirty="0" err="1" smtClean="0"/>
              <a:t>fd</a:t>
            </a:r>
            <a:r>
              <a:rPr lang="en-US" dirty="0" smtClean="0"/>
              <a:t> 80 </a:t>
            </a:r>
            <a:r>
              <a:rPr lang="en-US" dirty="0" err="1" smtClean="0"/>
              <a:t>rt</a:t>
            </a:r>
            <a:r>
              <a:rPr lang="en-US" dirty="0" smtClean="0"/>
              <a:t> 90]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20566" b="5901"/>
          <a:stretch>
            <a:fillRect/>
          </a:stretch>
        </p:blipFill>
        <p:spPr bwMode="auto">
          <a:xfrm>
            <a:off x="4067944" y="2420888"/>
            <a:ext cx="3851105" cy="2566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Repeat 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repeat command is used when you want to repeat a structure commands again and again e.g. any polygon</a:t>
            </a:r>
          </a:p>
          <a:p>
            <a:r>
              <a:rPr lang="en-US" dirty="0" smtClean="0"/>
              <a:t>To use ‘repeat’ in logo, you need to know by what angle you need to turn the turtle.</a:t>
            </a:r>
          </a:p>
          <a:p>
            <a:r>
              <a:rPr lang="en-US" dirty="0" smtClean="0"/>
              <a:t>You would need to do 360/(number of sides).</a:t>
            </a:r>
          </a:p>
          <a:p>
            <a:r>
              <a:rPr lang="en-US" dirty="0" smtClean="0"/>
              <a:t>E.g. Hexagon angle= 360/6= 60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means that you would do type in:</a:t>
            </a:r>
          </a:p>
          <a:p>
            <a:r>
              <a:rPr lang="en-US" dirty="0" smtClean="0"/>
              <a:t>repeat 6 [</a:t>
            </a:r>
            <a:r>
              <a:rPr lang="en-US" dirty="0" err="1" smtClean="0"/>
              <a:t>fd</a:t>
            </a:r>
            <a:r>
              <a:rPr lang="en-US" dirty="0" smtClean="0"/>
              <a:t> 80 </a:t>
            </a:r>
            <a:r>
              <a:rPr lang="en-US" dirty="0" err="1" smtClean="0"/>
              <a:t>rt</a:t>
            </a:r>
            <a:r>
              <a:rPr lang="en-US" dirty="0" smtClean="0"/>
              <a:t> 60]</a:t>
            </a:r>
          </a:p>
          <a:p>
            <a:r>
              <a:rPr lang="en-US" dirty="0" smtClean="0"/>
              <a:t>Note: don’t use these brackets: () and {}</a:t>
            </a:r>
          </a:p>
          <a:p>
            <a:r>
              <a:rPr lang="en-US" dirty="0" smtClean="0"/>
              <a:t>Always use this bracket: []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40" t="11550" r="40348" b="55901"/>
          <a:stretch>
            <a:fillRect/>
          </a:stretch>
        </p:blipFill>
        <p:spPr bwMode="auto">
          <a:xfrm>
            <a:off x="4427984" y="3645024"/>
            <a:ext cx="374441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 l="1137" t="74000" r="84353" b="23750"/>
          <a:stretch>
            <a:fillRect/>
          </a:stretch>
        </p:blipFill>
        <p:spPr bwMode="auto">
          <a:xfrm>
            <a:off x="1115616" y="4509120"/>
            <a:ext cx="412778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draw a 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draw a circle, you would type:</a:t>
            </a:r>
          </a:p>
          <a:p>
            <a:r>
              <a:rPr lang="en-US" dirty="0" smtClean="0"/>
              <a:t>repeat 360 [</a:t>
            </a:r>
            <a:r>
              <a:rPr lang="en-US" dirty="0" err="1" smtClean="0"/>
              <a:t>fd</a:t>
            </a:r>
            <a:r>
              <a:rPr lang="en-US" dirty="0" smtClean="0"/>
              <a:t> 1 </a:t>
            </a:r>
            <a:r>
              <a:rPr lang="en-US" dirty="0" err="1" smtClean="0"/>
              <a:t>rt</a:t>
            </a:r>
            <a:r>
              <a:rPr lang="en-US" dirty="0" smtClean="0"/>
              <a:t> 1]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 l="875" t="77820" r="84644" b="19656"/>
          <a:stretch>
            <a:fillRect/>
          </a:stretch>
        </p:blipFill>
        <p:spPr bwMode="auto">
          <a:xfrm>
            <a:off x="1259632" y="3789040"/>
            <a:ext cx="367240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36028" t="24150" r="49797" b="53800"/>
          <a:stretch>
            <a:fillRect/>
          </a:stretch>
        </p:blipFill>
        <p:spPr bwMode="auto">
          <a:xfrm>
            <a:off x="5148064" y="3429000"/>
            <a:ext cx="172819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128</TotalTime>
  <Words>422</Words>
  <Application>Microsoft Office PowerPoint</Application>
  <PresentationFormat>On-screen Show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Logo for Beginners</vt:lpstr>
      <vt:lpstr>What are control systems</vt:lpstr>
      <vt:lpstr>PowerPoint Presentation</vt:lpstr>
      <vt:lpstr>What is Logo?</vt:lpstr>
      <vt:lpstr>Some Basic Commands</vt:lpstr>
      <vt:lpstr>How to make a square?</vt:lpstr>
      <vt:lpstr>Repeat Command</vt:lpstr>
      <vt:lpstr>PowerPoint Presentation</vt:lpstr>
      <vt:lpstr>How to draw a circle</vt:lpstr>
      <vt:lpstr>Variables</vt:lpstr>
      <vt:lpstr>Variables in MSWLOGO</vt:lpstr>
      <vt:lpstr>Where to get MSWLOGO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for Dummies</dc:title>
  <dc:creator>Chris J. Mathew</dc:creator>
  <cp:lastModifiedBy>Chris J. Mathew</cp:lastModifiedBy>
  <cp:revision>14</cp:revision>
  <dcterms:created xsi:type="dcterms:W3CDTF">2012-02-29T08:24:35Z</dcterms:created>
  <dcterms:modified xsi:type="dcterms:W3CDTF">2012-03-01T05:18:23Z</dcterms:modified>
</cp:coreProperties>
</file>