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6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F3B697-7B78-474D-990A-66774697C90C}" type="datetimeFigureOut">
              <a:rPr lang="en-GB" smtClean="0"/>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022871-2369-4623-A041-7C186AA7F54F}"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F3B697-7B78-474D-990A-66774697C90C}" type="datetimeFigureOut">
              <a:rPr lang="en-GB" smtClean="0"/>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022871-2369-4623-A041-7C186AA7F54F}"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F3B697-7B78-474D-990A-66774697C90C}" type="datetimeFigureOut">
              <a:rPr lang="en-GB" smtClean="0"/>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022871-2369-4623-A041-7C186AA7F54F}"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F3B697-7B78-474D-990A-66774697C90C}" type="datetimeFigureOut">
              <a:rPr lang="en-GB" smtClean="0"/>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022871-2369-4623-A041-7C186AA7F54F}"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92F3B697-7B78-474D-990A-66774697C90C}" type="datetimeFigureOut">
              <a:rPr lang="en-GB" smtClean="0"/>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9022871-2369-4623-A041-7C186AA7F54F}"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F3B697-7B78-474D-990A-66774697C90C}" type="datetimeFigureOut">
              <a:rPr lang="en-GB" smtClean="0"/>
              <a:t>01/03/2012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9022871-2369-4623-A041-7C186AA7F54F}" type="slidenum">
              <a:rPr lang="en-GB" smtClean="0"/>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F3B697-7B78-474D-990A-66774697C90C}" type="datetimeFigureOut">
              <a:rPr lang="en-GB" smtClean="0"/>
              <a:t>01/03/2012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9022871-2369-4623-A041-7C186AA7F54F}"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F3B697-7B78-474D-990A-66774697C90C}" type="datetimeFigureOut">
              <a:rPr lang="en-GB" smtClean="0"/>
              <a:t>01/03/2012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9022871-2369-4623-A041-7C186AA7F54F}"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F3B697-7B78-474D-990A-66774697C90C}" type="datetimeFigureOut">
              <a:rPr lang="en-GB" smtClean="0"/>
              <a:t>01/03/2012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9022871-2369-4623-A041-7C186AA7F54F}"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92F3B697-7B78-474D-990A-66774697C90C}" type="datetimeFigureOut">
              <a:rPr lang="en-GB" smtClean="0"/>
              <a:t>01/03/2012</a:t>
            </a:fld>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59022871-2369-4623-A041-7C186AA7F54F}"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F3B697-7B78-474D-990A-66774697C90C}" type="datetimeFigureOut">
              <a:rPr lang="en-GB" smtClean="0"/>
              <a:t>01/03/2012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9022871-2369-4623-A041-7C186AA7F54F}"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92F3B697-7B78-474D-990A-66774697C90C}" type="datetimeFigureOut">
              <a:rPr lang="en-GB" smtClean="0"/>
              <a:t>01/03/2012</a:t>
            </a:fld>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59022871-2369-4623-A041-7C186AA7F54F}"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B0F0"/>
                </a:solidFill>
              </a:rPr>
              <a:t>Logo Software</a:t>
            </a:r>
            <a:endParaRPr lang="en-GB" dirty="0">
              <a:solidFill>
                <a:srgbClr val="00B0F0"/>
              </a:solidFill>
            </a:endParaRPr>
          </a:p>
        </p:txBody>
      </p:sp>
      <p:sp>
        <p:nvSpPr>
          <p:cNvPr id="3" name="Subtitle 2"/>
          <p:cNvSpPr>
            <a:spLocks noGrp="1"/>
          </p:cNvSpPr>
          <p:nvPr>
            <p:ph type="subTitle" idx="1"/>
          </p:nvPr>
        </p:nvSpPr>
        <p:spPr/>
        <p:txBody>
          <a:bodyPr/>
          <a:lstStyle/>
          <a:p>
            <a:r>
              <a:rPr lang="en-US" dirty="0" smtClean="0">
                <a:solidFill>
                  <a:schemeClr val="accent4">
                    <a:lumMod val="75000"/>
                  </a:schemeClr>
                </a:solidFill>
              </a:rPr>
              <a:t>By: save 9S</a:t>
            </a:r>
            <a:endParaRPr lang="en-GB" dirty="0">
              <a:solidFill>
                <a:schemeClr val="accent4">
                  <a:lumMod val="75000"/>
                </a:schemeClr>
              </a:solidFill>
            </a:endParaRPr>
          </a:p>
        </p:txBody>
      </p:sp>
    </p:spTree>
    <p:extLst>
      <p:ext uri="{BB962C8B-B14F-4D97-AF65-F5344CB8AC3E}">
        <p14:creationId xmlns:p14="http://schemas.microsoft.com/office/powerpoint/2010/main" val="3058178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Introduction</a:t>
            </a:r>
            <a:endParaRPr lang="en-GB" dirty="0">
              <a:solidFill>
                <a:schemeClr val="accent1"/>
              </a:solidFill>
            </a:endParaRPr>
          </a:p>
        </p:txBody>
      </p:sp>
      <p:sp>
        <p:nvSpPr>
          <p:cNvPr id="3" name="Content Placeholder 2"/>
          <p:cNvSpPr>
            <a:spLocks noGrp="1"/>
          </p:cNvSpPr>
          <p:nvPr>
            <p:ph idx="1"/>
          </p:nvPr>
        </p:nvSpPr>
        <p:spPr>
          <a:xfrm>
            <a:off x="539552" y="908720"/>
            <a:ext cx="7520940" cy="3579849"/>
          </a:xfrm>
        </p:spPr>
        <p:txBody>
          <a:bodyPr/>
          <a:lstStyle/>
          <a:p>
            <a:r>
              <a:rPr lang="en-US" dirty="0" smtClean="0">
                <a:solidFill>
                  <a:srgbClr val="00B050"/>
                </a:solidFill>
              </a:rPr>
              <a:t>	Logo is a software that can be found at : Shared area&gt; High School &gt; ICT &gt; take home software &gt; LOGO32. </a:t>
            </a:r>
            <a:endParaRPr lang="en-GB" dirty="0">
              <a:solidFill>
                <a:srgbClr val="00B05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704287"/>
            <a:ext cx="5120076"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H="1" flipV="1">
            <a:off x="5796136" y="3212976"/>
            <a:ext cx="1404156" cy="768462"/>
          </a:xfrm>
          <a:prstGeom prst="straightConnector1">
            <a:avLst/>
          </a:prstGeom>
          <a:ln>
            <a:solidFill>
              <a:schemeClr val="tx2">
                <a:lumMod val="75000"/>
                <a:alpha val="98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348180" y="4077072"/>
            <a:ext cx="2520280" cy="615553"/>
          </a:xfrm>
          <a:prstGeom prst="rect">
            <a:avLst/>
          </a:prstGeom>
          <a:noFill/>
        </p:spPr>
        <p:txBody>
          <a:bodyPr wrap="square" rtlCol="0">
            <a:spAutoFit/>
          </a:bodyPr>
          <a:lstStyle/>
          <a:p>
            <a:r>
              <a:rPr lang="en-US" sz="1600" dirty="0" smtClean="0">
                <a:solidFill>
                  <a:srgbClr val="00B050"/>
                </a:solidFill>
              </a:rPr>
              <a:t>This is what Logo Software looks like</a:t>
            </a:r>
            <a:r>
              <a:rPr lang="en-US" dirty="0" smtClean="0">
                <a:solidFill>
                  <a:srgbClr val="00B050"/>
                </a:solidFill>
              </a:rPr>
              <a:t>.</a:t>
            </a:r>
            <a:endParaRPr lang="en-GB" dirty="0">
              <a:solidFill>
                <a:srgbClr val="00B050"/>
              </a:solidFill>
            </a:endParaRPr>
          </a:p>
        </p:txBody>
      </p:sp>
    </p:spTree>
    <p:extLst>
      <p:ext uri="{BB962C8B-B14F-4D97-AF65-F5344CB8AC3E}">
        <p14:creationId xmlns:p14="http://schemas.microsoft.com/office/powerpoint/2010/main" val="3034074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32656"/>
            <a:ext cx="6264696" cy="6070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804248" y="836712"/>
            <a:ext cx="1872208" cy="2800767"/>
          </a:xfrm>
          <a:prstGeom prst="rect">
            <a:avLst/>
          </a:prstGeom>
          <a:noFill/>
        </p:spPr>
        <p:txBody>
          <a:bodyPr wrap="square" rtlCol="0">
            <a:spAutoFit/>
          </a:bodyPr>
          <a:lstStyle/>
          <a:p>
            <a:r>
              <a:rPr lang="en-US" sz="1600" dirty="0" smtClean="0">
                <a:solidFill>
                  <a:srgbClr val="00B050"/>
                </a:solidFill>
              </a:rPr>
              <a:t>This is what Logo looks like when you first open it. It will have a triangle, that is the pen or what you called turtle you are writing with. Down below is the command you have to write.</a:t>
            </a:r>
            <a:endParaRPr lang="en-GB" sz="1600" dirty="0">
              <a:solidFill>
                <a:srgbClr val="00B050"/>
              </a:solidFill>
            </a:endParaRPr>
          </a:p>
        </p:txBody>
      </p:sp>
    </p:spTree>
    <p:extLst>
      <p:ext uri="{BB962C8B-B14F-4D97-AF65-F5344CB8AC3E}">
        <p14:creationId xmlns:p14="http://schemas.microsoft.com/office/powerpoint/2010/main" val="3032322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Some basic commands</a:t>
            </a:r>
            <a:endParaRPr lang="en-GB" dirty="0">
              <a:solidFill>
                <a:srgbClr val="00B0F0"/>
              </a:solidFill>
            </a:endParaRPr>
          </a:p>
        </p:txBody>
      </p:sp>
      <p:sp>
        <p:nvSpPr>
          <p:cNvPr id="3" name="Content Placeholder 2"/>
          <p:cNvSpPr>
            <a:spLocks noGrp="1"/>
          </p:cNvSpPr>
          <p:nvPr>
            <p:ph idx="1"/>
          </p:nvPr>
        </p:nvSpPr>
        <p:spPr/>
        <p:txBody>
          <a:bodyPr/>
          <a:lstStyle/>
          <a:p>
            <a:r>
              <a:rPr lang="en-US" dirty="0" smtClean="0">
                <a:solidFill>
                  <a:srgbClr val="00B050"/>
                </a:solidFill>
              </a:rPr>
              <a:t>PD- Pendown , to start writing with</a:t>
            </a:r>
          </a:p>
          <a:p>
            <a:r>
              <a:rPr lang="en-US" dirty="0" smtClean="0">
                <a:solidFill>
                  <a:srgbClr val="00B050"/>
                </a:solidFill>
              </a:rPr>
              <a:t>PU- Penup, to move by not </a:t>
            </a:r>
            <a:r>
              <a:rPr lang="en-US" dirty="0" err="1" smtClean="0">
                <a:solidFill>
                  <a:srgbClr val="00B050"/>
                </a:solidFill>
              </a:rPr>
              <a:t>writting</a:t>
            </a:r>
            <a:endParaRPr lang="en-US" dirty="0" smtClean="0">
              <a:solidFill>
                <a:srgbClr val="00B050"/>
              </a:solidFill>
            </a:endParaRPr>
          </a:p>
          <a:p>
            <a:r>
              <a:rPr lang="en-US" dirty="0" smtClean="0">
                <a:solidFill>
                  <a:srgbClr val="00B050"/>
                </a:solidFill>
              </a:rPr>
              <a:t>FD – Forwards, move the turtle </a:t>
            </a:r>
            <a:r>
              <a:rPr lang="en-US" dirty="0" err="1" smtClean="0">
                <a:solidFill>
                  <a:srgbClr val="00B050"/>
                </a:solidFill>
              </a:rPr>
              <a:t>fowards</a:t>
            </a:r>
            <a:r>
              <a:rPr lang="en-US" dirty="0" smtClean="0">
                <a:solidFill>
                  <a:srgbClr val="00B050"/>
                </a:solidFill>
              </a:rPr>
              <a:t>.</a:t>
            </a:r>
          </a:p>
          <a:p>
            <a:r>
              <a:rPr lang="en-US" dirty="0" smtClean="0">
                <a:solidFill>
                  <a:srgbClr val="00B050"/>
                </a:solidFill>
              </a:rPr>
              <a:t>BK- Backwards, move the turtle backwards</a:t>
            </a:r>
          </a:p>
          <a:p>
            <a:r>
              <a:rPr lang="en-US" dirty="0" smtClean="0">
                <a:solidFill>
                  <a:srgbClr val="00B050"/>
                </a:solidFill>
              </a:rPr>
              <a:t>RT- Turn Right(RT 90- Turn Right 90 degrees)</a:t>
            </a:r>
          </a:p>
          <a:p>
            <a:r>
              <a:rPr lang="en-US" dirty="0" smtClean="0">
                <a:solidFill>
                  <a:srgbClr val="00B050"/>
                </a:solidFill>
              </a:rPr>
              <a:t>LT- Turn Left(LEFT 90- Turn Left 90 degrees)</a:t>
            </a:r>
          </a:p>
          <a:p>
            <a:r>
              <a:rPr lang="en-US" dirty="0" smtClean="0">
                <a:solidFill>
                  <a:srgbClr val="00B050"/>
                </a:solidFill>
              </a:rPr>
              <a:t>CS- Clear Screen and start all over again</a:t>
            </a:r>
            <a:endParaRPr lang="en-GB" dirty="0">
              <a:solidFill>
                <a:srgbClr val="00B050"/>
              </a:solidFill>
            </a:endParaRPr>
          </a:p>
        </p:txBody>
      </p:sp>
    </p:spTree>
    <p:extLst>
      <p:ext uri="{BB962C8B-B14F-4D97-AF65-F5344CB8AC3E}">
        <p14:creationId xmlns:p14="http://schemas.microsoft.com/office/powerpoint/2010/main" val="3344728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Drawing a square</a:t>
            </a:r>
            <a:endParaRPr lang="en-GB" dirty="0">
              <a:solidFill>
                <a:srgbClr val="00B0F0"/>
              </a:solidFill>
            </a:endParaRP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 t="-2441" r="21159" b="32505"/>
          <a:stretch/>
        </p:blipFill>
        <p:spPr bwMode="auto">
          <a:xfrm>
            <a:off x="467544" y="908720"/>
            <a:ext cx="5791836" cy="4103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516216" y="1052736"/>
            <a:ext cx="2304256" cy="3754874"/>
          </a:xfrm>
          <a:prstGeom prst="rect">
            <a:avLst/>
          </a:prstGeom>
          <a:noFill/>
        </p:spPr>
        <p:txBody>
          <a:bodyPr wrap="square" rtlCol="0">
            <a:spAutoFit/>
          </a:bodyPr>
          <a:lstStyle/>
          <a:p>
            <a:r>
              <a:rPr lang="en-US" sz="1400" dirty="0" smtClean="0">
                <a:solidFill>
                  <a:srgbClr val="00B050"/>
                </a:solidFill>
              </a:rPr>
              <a:t>You can do many things with Logo, for example drawing shapes or drawing face, it’s easy to do and nothing complicated to do. All you need to do is the command below. </a:t>
            </a:r>
          </a:p>
          <a:p>
            <a:r>
              <a:rPr lang="en-US" sz="1400" b="1" dirty="0" err="1" smtClean="0">
                <a:solidFill>
                  <a:srgbClr val="00B0F0"/>
                </a:solidFill>
              </a:rPr>
              <a:t>fd</a:t>
            </a:r>
            <a:r>
              <a:rPr lang="en-US" sz="1400" b="1" dirty="0" smtClean="0">
                <a:solidFill>
                  <a:srgbClr val="00B0F0"/>
                </a:solidFill>
              </a:rPr>
              <a:t> 100</a:t>
            </a:r>
          </a:p>
          <a:p>
            <a:r>
              <a:rPr lang="en-US" sz="1400" b="1" dirty="0" err="1" smtClean="0">
                <a:solidFill>
                  <a:srgbClr val="00B0F0"/>
                </a:solidFill>
              </a:rPr>
              <a:t>rt</a:t>
            </a:r>
            <a:r>
              <a:rPr lang="en-US" sz="1400" b="1" dirty="0" smtClean="0">
                <a:solidFill>
                  <a:srgbClr val="00B0F0"/>
                </a:solidFill>
              </a:rPr>
              <a:t> 90</a:t>
            </a:r>
          </a:p>
          <a:p>
            <a:r>
              <a:rPr lang="en-US" sz="1400" b="1" dirty="0" err="1" smtClean="0">
                <a:solidFill>
                  <a:srgbClr val="00B0F0"/>
                </a:solidFill>
              </a:rPr>
              <a:t>fd</a:t>
            </a:r>
            <a:r>
              <a:rPr lang="en-US" sz="1400" b="1" dirty="0" smtClean="0">
                <a:solidFill>
                  <a:srgbClr val="00B0F0"/>
                </a:solidFill>
              </a:rPr>
              <a:t> 100</a:t>
            </a:r>
          </a:p>
          <a:p>
            <a:r>
              <a:rPr lang="en-US" sz="1400" b="1" dirty="0" err="1" smtClean="0">
                <a:solidFill>
                  <a:srgbClr val="00B0F0"/>
                </a:solidFill>
              </a:rPr>
              <a:t>rt</a:t>
            </a:r>
            <a:r>
              <a:rPr lang="en-US" sz="1400" b="1" dirty="0" smtClean="0">
                <a:solidFill>
                  <a:srgbClr val="00B0F0"/>
                </a:solidFill>
              </a:rPr>
              <a:t> 90</a:t>
            </a:r>
          </a:p>
          <a:p>
            <a:r>
              <a:rPr lang="en-US" sz="1400" b="1" dirty="0" err="1" smtClean="0">
                <a:solidFill>
                  <a:srgbClr val="00B0F0"/>
                </a:solidFill>
              </a:rPr>
              <a:t>fd</a:t>
            </a:r>
            <a:r>
              <a:rPr lang="en-US" sz="1400" b="1" dirty="0" smtClean="0">
                <a:solidFill>
                  <a:srgbClr val="00B0F0"/>
                </a:solidFill>
              </a:rPr>
              <a:t> 100</a:t>
            </a:r>
          </a:p>
          <a:p>
            <a:r>
              <a:rPr lang="en-US" sz="1400" b="1" dirty="0" err="1" smtClean="0">
                <a:solidFill>
                  <a:srgbClr val="00B0F0"/>
                </a:solidFill>
              </a:rPr>
              <a:t>rt</a:t>
            </a:r>
            <a:r>
              <a:rPr lang="en-US" sz="1400" b="1" dirty="0" smtClean="0">
                <a:solidFill>
                  <a:srgbClr val="00B0F0"/>
                </a:solidFill>
              </a:rPr>
              <a:t> 90</a:t>
            </a:r>
          </a:p>
          <a:p>
            <a:r>
              <a:rPr lang="en-US" sz="1400" b="1" dirty="0" err="1" smtClean="0">
                <a:solidFill>
                  <a:srgbClr val="00B0F0"/>
                </a:solidFill>
              </a:rPr>
              <a:t>rt</a:t>
            </a:r>
            <a:r>
              <a:rPr lang="en-US" sz="1400" b="1" dirty="0" smtClean="0">
                <a:solidFill>
                  <a:srgbClr val="00B0F0"/>
                </a:solidFill>
              </a:rPr>
              <a:t> 90</a:t>
            </a:r>
          </a:p>
          <a:p>
            <a:r>
              <a:rPr lang="en-US" sz="1400" b="1" dirty="0" err="1" smtClean="0">
                <a:solidFill>
                  <a:srgbClr val="00B0F0"/>
                </a:solidFill>
              </a:rPr>
              <a:t>fd</a:t>
            </a:r>
            <a:r>
              <a:rPr lang="en-US" sz="1400" b="1" dirty="0" smtClean="0">
                <a:solidFill>
                  <a:srgbClr val="00B0F0"/>
                </a:solidFill>
              </a:rPr>
              <a:t> 100</a:t>
            </a:r>
          </a:p>
          <a:p>
            <a:r>
              <a:rPr lang="en-US" sz="1400" b="1" dirty="0" err="1" smtClean="0">
                <a:solidFill>
                  <a:srgbClr val="00B0F0"/>
                </a:solidFill>
              </a:rPr>
              <a:t>pu</a:t>
            </a:r>
            <a:endParaRPr lang="en-US" sz="1400" b="1" dirty="0" smtClean="0">
              <a:solidFill>
                <a:srgbClr val="00B0F0"/>
              </a:solidFill>
            </a:endParaRPr>
          </a:p>
          <a:p>
            <a:r>
              <a:rPr lang="en-US" sz="1400" b="1" dirty="0" err="1" smtClean="0">
                <a:solidFill>
                  <a:srgbClr val="00B0F0"/>
                </a:solidFill>
              </a:rPr>
              <a:t>fd</a:t>
            </a:r>
            <a:r>
              <a:rPr lang="en-US" sz="1400" b="1" dirty="0" smtClean="0">
                <a:solidFill>
                  <a:srgbClr val="00B0F0"/>
                </a:solidFill>
              </a:rPr>
              <a:t> 100</a:t>
            </a:r>
            <a:endParaRPr lang="en-GB" sz="1400" b="1" dirty="0">
              <a:solidFill>
                <a:srgbClr val="00B0F0"/>
              </a:solidFill>
            </a:endParaRPr>
          </a:p>
        </p:txBody>
      </p:sp>
    </p:spTree>
    <p:extLst>
      <p:ext uri="{BB962C8B-B14F-4D97-AF65-F5344CB8AC3E}">
        <p14:creationId xmlns:p14="http://schemas.microsoft.com/office/powerpoint/2010/main" val="284862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Making more complicated shapes</a:t>
            </a:r>
            <a:endParaRPr lang="en-GB" dirty="0">
              <a:solidFill>
                <a:srgbClr val="00B0F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980728"/>
            <a:ext cx="5725169" cy="385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372200" y="1052736"/>
            <a:ext cx="2376264" cy="3785652"/>
          </a:xfrm>
          <a:prstGeom prst="rect">
            <a:avLst/>
          </a:prstGeom>
          <a:noFill/>
        </p:spPr>
        <p:txBody>
          <a:bodyPr wrap="square" rtlCol="0">
            <a:spAutoFit/>
          </a:bodyPr>
          <a:lstStyle/>
          <a:p>
            <a:r>
              <a:rPr lang="en-US" sz="1600" dirty="0" smtClean="0">
                <a:solidFill>
                  <a:srgbClr val="00B050"/>
                </a:solidFill>
              </a:rPr>
              <a:t>This shape might look hard but actually it’s easy to do. All you need to do is the command below.</a:t>
            </a:r>
          </a:p>
          <a:p>
            <a:r>
              <a:rPr lang="en-GB" sz="1600" b="1" dirty="0" err="1">
                <a:solidFill>
                  <a:srgbClr val="00B0F0"/>
                </a:solidFill>
              </a:rPr>
              <a:t>bk</a:t>
            </a:r>
            <a:r>
              <a:rPr lang="en-GB" sz="1600" b="1" dirty="0">
                <a:solidFill>
                  <a:srgbClr val="00B0F0"/>
                </a:solidFill>
              </a:rPr>
              <a:t> 10</a:t>
            </a:r>
          </a:p>
          <a:p>
            <a:r>
              <a:rPr lang="en-GB" sz="1600" b="1" dirty="0" err="1">
                <a:solidFill>
                  <a:srgbClr val="00B0F0"/>
                </a:solidFill>
              </a:rPr>
              <a:t>rt</a:t>
            </a:r>
            <a:r>
              <a:rPr lang="en-GB" sz="1600" b="1" dirty="0">
                <a:solidFill>
                  <a:srgbClr val="00B0F0"/>
                </a:solidFill>
              </a:rPr>
              <a:t> 30</a:t>
            </a:r>
          </a:p>
          <a:p>
            <a:r>
              <a:rPr lang="en-GB" sz="1600" b="1" dirty="0" err="1">
                <a:solidFill>
                  <a:srgbClr val="00B0F0"/>
                </a:solidFill>
              </a:rPr>
              <a:t>pd</a:t>
            </a:r>
            <a:endParaRPr lang="en-GB" sz="1600" b="1" dirty="0">
              <a:solidFill>
                <a:srgbClr val="00B0F0"/>
              </a:solidFill>
            </a:endParaRPr>
          </a:p>
          <a:p>
            <a:r>
              <a:rPr lang="en-GB" sz="1600" b="1" dirty="0" err="1">
                <a:solidFill>
                  <a:srgbClr val="00B0F0"/>
                </a:solidFill>
              </a:rPr>
              <a:t>setpensize</a:t>
            </a:r>
            <a:r>
              <a:rPr lang="en-GB" sz="1600" b="1" dirty="0">
                <a:solidFill>
                  <a:srgbClr val="00B0F0"/>
                </a:solidFill>
              </a:rPr>
              <a:t>[5 5]</a:t>
            </a:r>
          </a:p>
          <a:p>
            <a:r>
              <a:rPr lang="en-GB" sz="1600" b="1" dirty="0" err="1">
                <a:solidFill>
                  <a:srgbClr val="00B0F0"/>
                </a:solidFill>
              </a:rPr>
              <a:t>setpc</a:t>
            </a:r>
            <a:r>
              <a:rPr lang="en-GB" sz="1600" b="1" dirty="0">
                <a:solidFill>
                  <a:srgbClr val="00B0F0"/>
                </a:solidFill>
              </a:rPr>
              <a:t>[255 0 255]</a:t>
            </a:r>
          </a:p>
          <a:p>
            <a:r>
              <a:rPr lang="en-GB" sz="1600" b="1" dirty="0">
                <a:solidFill>
                  <a:srgbClr val="00B0F0"/>
                </a:solidFill>
              </a:rPr>
              <a:t>repeat 3[</a:t>
            </a:r>
            <a:r>
              <a:rPr lang="en-GB" sz="1600" b="1" dirty="0" err="1">
                <a:solidFill>
                  <a:srgbClr val="00B0F0"/>
                </a:solidFill>
              </a:rPr>
              <a:t>fd</a:t>
            </a:r>
            <a:r>
              <a:rPr lang="en-GB" sz="1600" b="1" dirty="0">
                <a:solidFill>
                  <a:srgbClr val="00B0F0"/>
                </a:solidFill>
              </a:rPr>
              <a:t> 90 </a:t>
            </a:r>
            <a:r>
              <a:rPr lang="en-GB" sz="1600" b="1" dirty="0" err="1">
                <a:solidFill>
                  <a:srgbClr val="00B0F0"/>
                </a:solidFill>
              </a:rPr>
              <a:t>rt</a:t>
            </a:r>
            <a:r>
              <a:rPr lang="en-GB" sz="1600" b="1" dirty="0">
                <a:solidFill>
                  <a:srgbClr val="00B0F0"/>
                </a:solidFill>
              </a:rPr>
              <a:t> 120]</a:t>
            </a:r>
          </a:p>
          <a:p>
            <a:r>
              <a:rPr lang="en-GB" sz="1600" b="1" dirty="0" err="1">
                <a:solidFill>
                  <a:srgbClr val="00B0F0"/>
                </a:solidFill>
              </a:rPr>
              <a:t>rt</a:t>
            </a:r>
            <a:r>
              <a:rPr lang="en-GB" sz="1600" b="1" dirty="0">
                <a:solidFill>
                  <a:srgbClr val="00B0F0"/>
                </a:solidFill>
              </a:rPr>
              <a:t> 30</a:t>
            </a:r>
          </a:p>
          <a:p>
            <a:r>
              <a:rPr lang="en-GB" sz="1600" b="1" dirty="0" err="1">
                <a:solidFill>
                  <a:srgbClr val="00B0F0"/>
                </a:solidFill>
              </a:rPr>
              <a:t>pu</a:t>
            </a:r>
            <a:endParaRPr lang="en-GB" sz="1600" b="1" dirty="0">
              <a:solidFill>
                <a:srgbClr val="00B0F0"/>
              </a:solidFill>
            </a:endParaRPr>
          </a:p>
          <a:p>
            <a:r>
              <a:rPr lang="en-GB" sz="1600" b="1" dirty="0" err="1">
                <a:solidFill>
                  <a:srgbClr val="00B0F0"/>
                </a:solidFill>
              </a:rPr>
              <a:t>fd</a:t>
            </a:r>
            <a:r>
              <a:rPr lang="en-GB" sz="1600" b="1" dirty="0">
                <a:solidFill>
                  <a:srgbClr val="00B0F0"/>
                </a:solidFill>
              </a:rPr>
              <a:t> 10</a:t>
            </a:r>
          </a:p>
          <a:p>
            <a:r>
              <a:rPr lang="en-GB" sz="1600" b="1" dirty="0" err="1">
                <a:solidFill>
                  <a:srgbClr val="00B0F0"/>
                </a:solidFill>
              </a:rPr>
              <a:t>setfloodcolor</a:t>
            </a:r>
            <a:r>
              <a:rPr lang="en-GB" sz="1600" b="1" dirty="0">
                <a:solidFill>
                  <a:srgbClr val="00B0F0"/>
                </a:solidFill>
              </a:rPr>
              <a:t>[0 0 255]</a:t>
            </a:r>
          </a:p>
          <a:p>
            <a:r>
              <a:rPr lang="en-GB" sz="1600" b="1" dirty="0">
                <a:solidFill>
                  <a:srgbClr val="00B0F0"/>
                </a:solidFill>
              </a:rPr>
              <a:t>fill</a:t>
            </a:r>
          </a:p>
        </p:txBody>
      </p:sp>
    </p:spTree>
    <p:extLst>
      <p:ext uri="{BB962C8B-B14F-4D97-AF65-F5344CB8AC3E}">
        <p14:creationId xmlns:p14="http://schemas.microsoft.com/office/powerpoint/2010/main" val="1047424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00B0F0"/>
                </a:solidFill>
              </a:rPr>
              <a:t>Endall</a:t>
            </a:r>
            <a:endParaRPr lang="en-GB" dirty="0">
              <a:solidFill>
                <a:srgbClr val="00B0F0"/>
              </a:solidFill>
            </a:endParaRPr>
          </a:p>
        </p:txBody>
      </p:sp>
      <p:sp>
        <p:nvSpPr>
          <p:cNvPr id="3" name="Content Placeholder 2"/>
          <p:cNvSpPr>
            <a:spLocks noGrp="1"/>
          </p:cNvSpPr>
          <p:nvPr>
            <p:ph idx="1"/>
          </p:nvPr>
        </p:nvSpPr>
        <p:spPr/>
        <p:txBody>
          <a:bodyPr/>
          <a:lstStyle/>
          <a:p>
            <a:r>
              <a:rPr lang="en-US" dirty="0" err="1" smtClean="0">
                <a:solidFill>
                  <a:srgbClr val="00B050"/>
                </a:solidFill>
              </a:rPr>
              <a:t>Endall</a:t>
            </a:r>
            <a:r>
              <a:rPr lang="en-US" dirty="0" smtClean="0">
                <a:solidFill>
                  <a:srgbClr val="00B050"/>
                </a:solidFill>
              </a:rPr>
              <a:t> is a button that we used to set commands. </a:t>
            </a:r>
            <a:endParaRPr lang="en-GB" dirty="0">
              <a:solidFill>
                <a:srgbClr val="00B050"/>
              </a:solidFill>
            </a:endParaRPr>
          </a:p>
        </p:txBody>
      </p:sp>
      <p:pic>
        <p:nvPicPr>
          <p:cNvPr id="61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589765"/>
            <a:ext cx="8160271" cy="4366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1365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60648"/>
            <a:ext cx="6510190" cy="6334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991137" y="2273781"/>
            <a:ext cx="1728192" cy="2308324"/>
          </a:xfrm>
          <a:prstGeom prst="rect">
            <a:avLst/>
          </a:prstGeom>
          <a:noFill/>
        </p:spPr>
        <p:txBody>
          <a:bodyPr wrap="square" rtlCol="0">
            <a:spAutoFit/>
          </a:bodyPr>
          <a:lstStyle/>
          <a:p>
            <a:r>
              <a:rPr lang="en-US" sz="1600" dirty="0" smtClean="0">
                <a:solidFill>
                  <a:srgbClr val="00B050"/>
                </a:solidFill>
              </a:rPr>
              <a:t>If you finish editing you just need to type the name you set, for </a:t>
            </a:r>
            <a:r>
              <a:rPr lang="en-US" sz="1600" b="1" dirty="0" smtClean="0">
                <a:solidFill>
                  <a:srgbClr val="00B050"/>
                </a:solidFill>
              </a:rPr>
              <a:t>example</a:t>
            </a:r>
            <a:r>
              <a:rPr lang="en-US" sz="1600" dirty="0" smtClean="0">
                <a:solidFill>
                  <a:srgbClr val="00B050"/>
                </a:solidFill>
              </a:rPr>
              <a:t> this one is triangle2, then only type triangle 2 then the shape will appeared.</a:t>
            </a:r>
            <a:endParaRPr lang="en-GB" sz="1600" dirty="0">
              <a:solidFill>
                <a:srgbClr val="00B050"/>
              </a:solidFill>
            </a:endParaRPr>
          </a:p>
        </p:txBody>
      </p:sp>
    </p:spTree>
    <p:extLst>
      <p:ext uri="{BB962C8B-B14F-4D97-AF65-F5344CB8AC3E}">
        <p14:creationId xmlns:p14="http://schemas.microsoft.com/office/powerpoint/2010/main" val="1593988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What is variable Length</a:t>
            </a:r>
            <a:endParaRPr lang="en-GB" dirty="0">
              <a:solidFill>
                <a:srgbClr val="00B0F0"/>
              </a:solidFill>
            </a:endParaRPr>
          </a:p>
        </p:txBody>
      </p:sp>
      <p:sp>
        <p:nvSpPr>
          <p:cNvPr id="4" name="TextBox 3"/>
          <p:cNvSpPr txBox="1"/>
          <p:nvPr/>
        </p:nvSpPr>
        <p:spPr>
          <a:xfrm>
            <a:off x="899592" y="1124744"/>
            <a:ext cx="7704856" cy="2062103"/>
          </a:xfrm>
          <a:prstGeom prst="rect">
            <a:avLst/>
          </a:prstGeom>
          <a:noFill/>
        </p:spPr>
        <p:txBody>
          <a:bodyPr wrap="square" rtlCol="0">
            <a:spAutoFit/>
          </a:bodyPr>
          <a:lstStyle/>
          <a:p>
            <a:r>
              <a:rPr lang="en-US" sz="1600" dirty="0" smtClean="0">
                <a:solidFill>
                  <a:srgbClr val="00B050"/>
                </a:solidFill>
              </a:rPr>
              <a:t>Variable are data which can change</a:t>
            </a:r>
            <a:r>
              <a:rPr lang="en-US" sz="1600" dirty="0" smtClean="0">
                <a:solidFill>
                  <a:srgbClr val="92D050"/>
                </a:solidFill>
              </a:rPr>
              <a:t>. </a:t>
            </a:r>
            <a:r>
              <a:rPr lang="en-US" sz="1600" dirty="0" smtClean="0">
                <a:solidFill>
                  <a:srgbClr val="00B050"/>
                </a:solidFill>
              </a:rPr>
              <a:t>For example :</a:t>
            </a:r>
          </a:p>
          <a:p>
            <a:endParaRPr lang="en-US" sz="1600" dirty="0">
              <a:solidFill>
                <a:srgbClr val="00B050"/>
              </a:solidFill>
            </a:endParaRPr>
          </a:p>
          <a:p>
            <a:pPr marL="285750" indent="-285750">
              <a:buFontTx/>
              <a:buChar char="-"/>
            </a:pPr>
            <a:r>
              <a:rPr lang="en-US" sz="1600" dirty="0" smtClean="0">
                <a:solidFill>
                  <a:srgbClr val="00B050"/>
                </a:solidFill>
              </a:rPr>
              <a:t>It can be used to do many things such as triangle, square etc.</a:t>
            </a:r>
          </a:p>
          <a:p>
            <a:pPr marL="285750" indent="-285750">
              <a:buFontTx/>
              <a:buChar char="-"/>
            </a:pPr>
            <a:r>
              <a:rPr lang="en-US" sz="1600" dirty="0" smtClean="0">
                <a:solidFill>
                  <a:srgbClr val="00B050"/>
                </a:solidFill>
              </a:rPr>
              <a:t> It can also be defined in the length of different shapes.   </a:t>
            </a:r>
          </a:p>
          <a:p>
            <a:pPr marL="285750" indent="-285750">
              <a:buFontTx/>
              <a:buChar char="-"/>
            </a:pPr>
            <a:r>
              <a:rPr lang="en-US" sz="1600" dirty="0" smtClean="0">
                <a:solidFill>
                  <a:srgbClr val="00B050"/>
                </a:solidFill>
              </a:rPr>
              <a:t>The length can be changed for example for triangle you just type triangle *** the amount of number you want it to be, for example if triangle 200 will be bigger than triangle 100. You can choose your own size of the shape you want , how big you want or how small you want.                                                                                                                                                                                                                                                                                           </a:t>
            </a:r>
            <a:endParaRPr lang="en-GB" sz="1600" dirty="0">
              <a:solidFill>
                <a:srgbClr val="00B050"/>
              </a:solidFill>
            </a:endParaRPr>
          </a:p>
        </p:txBody>
      </p:sp>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25518" t="24103" r="55878" b="60783"/>
          <a:stretch/>
        </p:blipFill>
        <p:spPr bwMode="auto">
          <a:xfrm>
            <a:off x="862482" y="3395052"/>
            <a:ext cx="2268252" cy="1474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5350" t="24007" r="56326" b="62269"/>
          <a:stretch/>
        </p:blipFill>
        <p:spPr bwMode="auto">
          <a:xfrm>
            <a:off x="3347864" y="3395052"/>
            <a:ext cx="2234154" cy="1474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35530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76</TotalTime>
  <Words>373</Words>
  <Application>Microsoft Office PowerPoint</Application>
  <PresentationFormat>On-screen Show (4:3)</PresentationFormat>
  <Paragraphs>48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Angles</vt:lpstr>
      <vt:lpstr>Logo Software</vt:lpstr>
      <vt:lpstr>Introduction</vt:lpstr>
      <vt:lpstr>PowerPoint Presentation</vt:lpstr>
      <vt:lpstr>Some basic commands</vt:lpstr>
      <vt:lpstr>Drawing a square</vt:lpstr>
      <vt:lpstr>Making more complicated shapes</vt:lpstr>
      <vt:lpstr>Endall</vt:lpstr>
      <vt:lpstr>PowerPoint Presentation</vt:lpstr>
      <vt:lpstr>What is variable Length</vt:lpstr>
    </vt:vector>
  </TitlesOfParts>
  <Company>St.Andrews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 Software</dc:title>
  <dc:creator>Pakin Truengjitvilas</dc:creator>
  <cp:lastModifiedBy>Pakin Truengjitvilas</cp:lastModifiedBy>
  <cp:revision>16</cp:revision>
  <dcterms:created xsi:type="dcterms:W3CDTF">2012-02-09T04:21:54Z</dcterms:created>
  <dcterms:modified xsi:type="dcterms:W3CDTF">2012-03-01T05:07:31Z</dcterms:modified>
</cp:coreProperties>
</file>