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65" r:id="rId3"/>
    <p:sldId id="257" r:id="rId4"/>
    <p:sldId id="258" r:id="rId5"/>
    <p:sldId id="262" r:id="rId6"/>
    <p:sldId id="259" r:id="rId7"/>
    <p:sldId id="260" r:id="rId8"/>
    <p:sldId id="261" r:id="rId9"/>
    <p:sldId id="266" r:id="rId10"/>
    <p:sldId id="263" r:id="rId11"/>
    <p:sldId id="264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50E39-CDA7-4FC2-9AA3-AF8BF99A4C24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A97A5-5784-4F4D-94C6-F9343B9ED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92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9D97-968D-4399-83B1-0861AC74970A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bg1">
                <a:shade val="90000"/>
                <a:satMod val="150000"/>
              </a:schemeClr>
              <a:schemeClr val="bg1">
                <a:tint val="88000"/>
                <a:satMod val="150000"/>
              </a:schemeClr>
            </a:duotone>
            <a:lum/>
          </a:blip>
          <a:srcRect/>
          <a:tile tx="0" ty="0" sx="65000" sy="6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709D97-968D-4399-83B1-0861AC74970A}" type="datetimeFigureOut">
              <a:rPr lang="en-US" smtClean="0"/>
              <a:t>3/8/2012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B657AD-8A1C-49AA-B3A0-2137A11427AC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47800"/>
            <a:ext cx="8229600" cy="1828800"/>
          </a:xfrm>
        </p:spPr>
        <p:txBody>
          <a:bodyPr>
            <a:noAutofit/>
          </a:bodyPr>
          <a:lstStyle/>
          <a:p>
            <a:r>
              <a:rPr lang="en-US" sz="7200" dirty="0" smtClean="0"/>
              <a:t>Logo</a:t>
            </a:r>
            <a:br>
              <a:rPr lang="en-US" sz="7200" dirty="0" smtClean="0"/>
            </a:br>
            <a:r>
              <a:rPr lang="en-US" sz="7200" dirty="0" smtClean="0"/>
              <a:t>For</a:t>
            </a:r>
            <a:br>
              <a:rPr lang="en-US" sz="7200" dirty="0" smtClean="0"/>
            </a:br>
            <a:r>
              <a:rPr lang="en-US" sz="7200" dirty="0" smtClean="0"/>
              <a:t>beginners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297855">
            <a:off x="450739" y="1468000"/>
            <a:ext cx="5826380" cy="3581400"/>
          </a:xfrm>
        </p:spPr>
        <p:txBody>
          <a:bodyPr>
            <a:normAutofit fontScale="85000" lnSpcReduction="20000"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What is logo?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The basic commands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Why commands are important?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What is a turtle?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What is repeat?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What is commander?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 How to change the colour of the pen?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How to draw a square?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How to draw a circle?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What are variables?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400" dirty="0" smtClean="0">
                <a:latin typeface="Lucida Fax" pitchFamily="18" charset="0"/>
              </a:rPr>
              <a:t>EXTRAS</a:t>
            </a:r>
          </a:p>
          <a:p>
            <a:pPr algn="l"/>
            <a:endParaRPr lang="en-US" sz="1800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324600" y="4648200"/>
            <a:ext cx="2819400" cy="22098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92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By</a:t>
            </a:r>
            <a:r>
              <a:rPr kumimoji="0" lang="en-US" sz="56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Dali Matthews 9S</a:t>
            </a:r>
            <a:endParaRPr kumimoji="0" lang="en-US" sz="5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384904"/>
            <a:ext cx="4876800" cy="547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draw a square?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5257800" cy="510540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First go to the commander.</a:t>
            </a:r>
          </a:p>
          <a:p>
            <a:endParaRPr lang="en-GB" dirty="0" smtClean="0"/>
          </a:p>
          <a:p>
            <a:r>
              <a:rPr lang="en-GB" dirty="0" smtClean="0"/>
              <a:t>Type repeat 4 [</a:t>
            </a:r>
            <a:r>
              <a:rPr lang="en-GB" dirty="0" err="1" smtClean="0"/>
              <a:t>fd</a:t>
            </a:r>
            <a:r>
              <a:rPr lang="en-GB" dirty="0" smtClean="0"/>
              <a:t> 10 </a:t>
            </a:r>
            <a:r>
              <a:rPr lang="en-GB" dirty="0" err="1" smtClean="0"/>
              <a:t>rt</a:t>
            </a:r>
            <a:r>
              <a:rPr lang="en-GB" dirty="0" smtClean="0"/>
              <a:t> 90]</a:t>
            </a:r>
          </a:p>
          <a:p>
            <a:endParaRPr lang="en-GB" dirty="0" smtClean="0"/>
          </a:p>
          <a:p>
            <a:r>
              <a:rPr lang="en-GB" dirty="0" smtClean="0"/>
              <a:t>You can increase or decrease the size by changing the number of </a:t>
            </a:r>
            <a:r>
              <a:rPr lang="en-GB" dirty="0" err="1" smtClean="0"/>
              <a:t>fd</a:t>
            </a:r>
            <a:r>
              <a:rPr lang="en-GB" dirty="0" smtClean="0"/>
              <a:t>. s</a:t>
            </a:r>
          </a:p>
          <a:p>
            <a:endParaRPr lang="en-GB" dirty="0" smtClean="0"/>
          </a:p>
          <a:p>
            <a:r>
              <a:rPr lang="en-GB" dirty="0" smtClean="0"/>
              <a:t>But the </a:t>
            </a:r>
            <a:r>
              <a:rPr lang="en-GB" dirty="0" err="1" smtClean="0"/>
              <a:t>rt</a:t>
            </a:r>
            <a:r>
              <a:rPr lang="en-GB" dirty="0" smtClean="0"/>
              <a:t> stay’s the same, it must always be 90.</a:t>
            </a:r>
          </a:p>
          <a:p>
            <a:endParaRPr lang="en-GB" dirty="0" smtClean="0"/>
          </a:p>
          <a:p>
            <a:r>
              <a:rPr lang="en-GB" dirty="0" smtClean="0"/>
              <a:t>Example of a square on the right-</a:t>
            </a:r>
            <a:r>
              <a:rPr lang="en-GB" dirty="0" smtClean="0">
                <a:sym typeface="Wingdings" pitchFamily="2" charset="2"/>
              </a:rPr>
              <a:t></a:t>
            </a:r>
            <a:endParaRPr lang="en-GB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draw a circle?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go to the commander</a:t>
            </a:r>
          </a:p>
          <a:p>
            <a:r>
              <a:rPr lang="en-US" dirty="0" smtClean="0"/>
              <a:t>Then put in the commands</a:t>
            </a:r>
          </a:p>
          <a:p>
            <a:r>
              <a:rPr lang="en-US" dirty="0" smtClean="0"/>
              <a:t>repeat 360 [</a:t>
            </a:r>
            <a:r>
              <a:rPr lang="en-US" dirty="0" err="1" smtClean="0"/>
              <a:t>fd</a:t>
            </a:r>
            <a:r>
              <a:rPr lang="en-US" dirty="0" smtClean="0"/>
              <a:t> 1 </a:t>
            </a:r>
            <a:r>
              <a:rPr lang="en-US" dirty="0" err="1" smtClean="0"/>
              <a:t>rt</a:t>
            </a:r>
            <a:r>
              <a:rPr lang="en-US" dirty="0" smtClean="0"/>
              <a:t> 1]</a:t>
            </a:r>
          </a:p>
          <a:p>
            <a:r>
              <a:rPr lang="en-US" dirty="0" smtClean="0"/>
              <a:t>Example on the right-&gt;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916977"/>
            <a:ext cx="4572000" cy="3941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variables?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In the dictionary variables means: An element, feature, or factor that is liable to vary or change.</a:t>
            </a:r>
          </a:p>
          <a:p>
            <a:endParaRPr lang="en-US" dirty="0" smtClean="0"/>
          </a:p>
          <a:p>
            <a:r>
              <a:rPr lang="en-US" dirty="0" smtClean="0"/>
              <a:t> For example, the codes that you put in a cell are variable (which can change)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53" t="9000" r="43440" b="45500"/>
          <a:stretch/>
        </p:blipFill>
        <p:spPr bwMode="auto">
          <a:xfrm>
            <a:off x="5562600" y="1676400"/>
            <a:ext cx="3363799" cy="4839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EXTRAS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make a house you need to have these codes:</a:t>
            </a:r>
          </a:p>
          <a:p>
            <a:r>
              <a:rPr lang="en-US" sz="1800" dirty="0" smtClean="0"/>
              <a:t>To square :length</a:t>
            </a:r>
          </a:p>
          <a:p>
            <a:r>
              <a:rPr lang="en-US" sz="1800" dirty="0" smtClean="0"/>
              <a:t>Repeat 4[</a:t>
            </a:r>
            <a:r>
              <a:rPr lang="en-US" sz="1800" dirty="0" err="1" smtClean="0"/>
              <a:t>fd</a:t>
            </a:r>
            <a:r>
              <a:rPr lang="en-US" sz="1800" dirty="0" smtClean="0"/>
              <a:t> :length </a:t>
            </a:r>
            <a:r>
              <a:rPr lang="en-US" sz="1800" dirty="0" err="1" smtClean="0"/>
              <a:t>rt</a:t>
            </a:r>
            <a:r>
              <a:rPr lang="en-US" sz="1800" dirty="0" smtClean="0"/>
              <a:t> 90]</a:t>
            </a:r>
          </a:p>
          <a:p>
            <a:r>
              <a:rPr lang="en-US" sz="1800" dirty="0" smtClean="0"/>
              <a:t>End</a:t>
            </a:r>
          </a:p>
          <a:p>
            <a:endParaRPr lang="en-US" sz="1800" dirty="0" smtClean="0"/>
          </a:p>
          <a:p>
            <a:r>
              <a:rPr lang="en-US" sz="1800" dirty="0" smtClean="0"/>
              <a:t>To triangle :length</a:t>
            </a:r>
          </a:p>
          <a:p>
            <a:r>
              <a:rPr lang="en-US" sz="1800" dirty="0" smtClean="0"/>
              <a:t>Lt 90</a:t>
            </a:r>
            <a:endParaRPr lang="en-GB" sz="1800" dirty="0" smtClean="0"/>
          </a:p>
          <a:p>
            <a:r>
              <a:rPr lang="en-US" sz="1800" dirty="0" smtClean="0"/>
              <a:t>Repeat 3[</a:t>
            </a:r>
            <a:r>
              <a:rPr lang="en-US" sz="1800" dirty="0" err="1" smtClean="0"/>
              <a:t>rt</a:t>
            </a:r>
            <a:r>
              <a:rPr lang="en-US" sz="1800" dirty="0" smtClean="0"/>
              <a:t> 120 </a:t>
            </a:r>
            <a:r>
              <a:rPr lang="en-US" sz="1800" dirty="0" err="1" smtClean="0"/>
              <a:t>fd</a:t>
            </a:r>
            <a:r>
              <a:rPr lang="en-US" sz="1800" dirty="0" smtClean="0"/>
              <a:t> :length]</a:t>
            </a:r>
          </a:p>
          <a:p>
            <a:r>
              <a:rPr lang="en-US" sz="1800" dirty="0" smtClean="0"/>
              <a:t>End</a:t>
            </a:r>
          </a:p>
          <a:p>
            <a:r>
              <a:rPr lang="en-US" sz="1800" dirty="0" smtClean="0"/>
              <a:t>Then put this in: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69" t="45282" r="56047" b="35261"/>
          <a:stretch/>
        </p:blipFill>
        <p:spPr bwMode="auto">
          <a:xfrm>
            <a:off x="3657600" y="4267200"/>
            <a:ext cx="2535898" cy="213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Procedures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534400" cy="4465320"/>
          </a:xfrm>
        </p:spPr>
        <p:txBody>
          <a:bodyPr>
            <a:normAutofit fontScale="92500" lnSpcReduction="20000"/>
          </a:bodyPr>
          <a:lstStyle/>
          <a:p>
            <a:r>
              <a:rPr lang="th-TH" sz="2400" dirty="0"/>
              <a:t>Add a new command to Logo by writing </a:t>
            </a:r>
            <a:r>
              <a:rPr lang="th-TH" sz="2400" dirty="0" smtClean="0"/>
              <a:t>a</a:t>
            </a:r>
            <a:r>
              <a:rPr lang="en-US" sz="2400" dirty="0" smtClean="0"/>
              <a:t> </a:t>
            </a:r>
            <a:r>
              <a:rPr lang="en-US" sz="2400" i="1" dirty="0" smtClean="0"/>
              <a:t>procedures</a:t>
            </a:r>
            <a:r>
              <a:rPr lang="en-US" sz="2400" dirty="0" smtClean="0"/>
              <a:t>.</a:t>
            </a:r>
            <a:endParaRPr lang="th-TH" sz="2400" dirty="0"/>
          </a:p>
          <a:p>
            <a:pPr lvl="1"/>
            <a:r>
              <a:rPr lang="th-TH" dirty="0" smtClean="0"/>
              <a:t> </a:t>
            </a:r>
            <a:r>
              <a:rPr lang="en-US" dirty="0" smtClean="0"/>
              <a:t>to </a:t>
            </a:r>
            <a:r>
              <a:rPr lang="th-TH" dirty="0" smtClean="0"/>
              <a:t>&lt;name </a:t>
            </a:r>
            <a:r>
              <a:rPr lang="th-TH" dirty="0"/>
              <a:t>of your procedure&gt; </a:t>
            </a:r>
            <a:br>
              <a:rPr lang="th-TH" dirty="0"/>
            </a:br>
            <a:r>
              <a:rPr lang="th-TH" dirty="0"/>
              <a:t>&lt;command 1&gt; </a:t>
            </a:r>
            <a:br>
              <a:rPr lang="th-TH" dirty="0"/>
            </a:br>
            <a:r>
              <a:rPr lang="th-TH" dirty="0"/>
              <a:t>&lt;command 2&gt; </a:t>
            </a:r>
            <a:br>
              <a:rPr lang="th-TH" dirty="0"/>
            </a:br>
            <a:r>
              <a:rPr lang="th-TH" dirty="0"/>
              <a:t>    :</a:t>
            </a:r>
            <a:br>
              <a:rPr lang="th-TH" dirty="0"/>
            </a:br>
            <a:r>
              <a:rPr lang="en-US" dirty="0" smtClean="0"/>
              <a:t>end</a:t>
            </a:r>
            <a:endParaRPr lang="th-TH" dirty="0"/>
          </a:p>
          <a:p>
            <a:r>
              <a:rPr lang="th-TH" sz="2400" dirty="0"/>
              <a:t>A procedure is a new command, built out of other </a:t>
            </a:r>
            <a:r>
              <a:rPr lang="th-TH" sz="2400" dirty="0" smtClean="0"/>
              <a:t>commands</a:t>
            </a:r>
            <a:r>
              <a:rPr lang="en-US" sz="2400" dirty="0" smtClean="0"/>
              <a:t>.</a:t>
            </a:r>
            <a:endParaRPr lang="th-TH" sz="2400" dirty="0"/>
          </a:p>
          <a:p>
            <a:r>
              <a:rPr lang="th-TH" sz="2400" dirty="0"/>
              <a:t>For example: </a:t>
            </a:r>
          </a:p>
          <a:p>
            <a:pPr lvl="1"/>
            <a:r>
              <a:rPr lang="th-TH" dirty="0"/>
              <a:t>to square </a:t>
            </a:r>
            <a:br>
              <a:rPr lang="th-TH" dirty="0"/>
            </a:br>
            <a:r>
              <a:rPr lang="th-TH" dirty="0"/>
              <a:t>repeat 4 [forward 100 right 90] </a:t>
            </a:r>
            <a:br>
              <a:rPr lang="th-TH" dirty="0"/>
            </a:br>
            <a:r>
              <a:rPr lang="th-TH" dirty="0"/>
              <a:t>end </a:t>
            </a:r>
          </a:p>
          <a:p>
            <a:pPr lvl="1"/>
            <a:endParaRPr lang="th-TH" dirty="0"/>
          </a:p>
          <a:p>
            <a:r>
              <a:rPr lang="th-TH" sz="2400" dirty="0"/>
              <a:t>The new command (procedure) is for drawing a square</a:t>
            </a:r>
          </a:p>
          <a:p>
            <a:pPr lvl="1"/>
            <a:r>
              <a:rPr lang="th-TH" dirty="0"/>
              <a:t>it can be used just like other Logo commands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0618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54" b="380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2000" y="1676400"/>
            <a:ext cx="426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>
              <a:buNone/>
            </a:pPr>
            <a:r>
              <a:rPr lang="en-US" dirty="0" smtClean="0">
                <a:latin typeface="Lucida Fax" pitchFamily="18" charset="0"/>
              </a:rPr>
              <a:t>THE TURTLE IS WHAT WE COMMAND</a:t>
            </a:r>
            <a:endParaRPr lang="en-GB" dirty="0">
              <a:latin typeface="Lucida Fax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733800" y="1981200"/>
            <a:ext cx="609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04800" y="3505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8580" indent="0">
              <a:buNone/>
            </a:pPr>
            <a:r>
              <a:rPr lang="en-US" dirty="0" smtClean="0">
                <a:latin typeface="Lucida Fax" pitchFamily="18" charset="0"/>
              </a:rPr>
              <a:t>THIS IS WHERE THE LIST OF COMMANDS WRITTEN WILL BE DISPLAYED</a:t>
            </a:r>
            <a:endParaRPr lang="en-GB" dirty="0">
              <a:latin typeface="Lucida Fax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752600" y="4191000"/>
            <a:ext cx="6096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572000" y="3733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68580" indent="0">
              <a:buNone/>
            </a:pPr>
            <a:r>
              <a:rPr lang="en-US" dirty="0" smtClean="0">
                <a:latin typeface="Lucida Fax" pitchFamily="18" charset="0"/>
              </a:rPr>
              <a:t>WILL EREASE ALL THE CODES AND COMMANDS</a:t>
            </a:r>
            <a:endParaRPr lang="en-GB" dirty="0">
              <a:latin typeface="Lucida Fax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001000" y="4419600"/>
            <a:ext cx="6096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590800" y="5410200"/>
            <a:ext cx="487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>
              <a:buNone/>
            </a:pPr>
            <a:r>
              <a:rPr lang="en-US" dirty="0" smtClean="0">
                <a:latin typeface="Lucida Fax" pitchFamily="18" charset="0"/>
              </a:rPr>
              <a:t>WHERE WE WRITE THE COMMANDS FOR TURTLE</a:t>
            </a:r>
            <a:endParaRPr lang="en-GB" dirty="0">
              <a:latin typeface="Lucida Fax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819400" y="5943600"/>
            <a:ext cx="3048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657AD-8A1C-49AA-B3A0-2137A11427AC}" type="slidenum">
              <a:rPr lang="en-US" smtClean="0"/>
              <a:t>2</a:t>
            </a:fld>
            <a:endParaRPr lang="en-US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10600" cy="1371600"/>
          </a:xfrm>
        </p:spPr>
        <p:txBody>
          <a:bodyPr/>
          <a:lstStyle/>
          <a:p>
            <a:pPr algn="ctr"/>
            <a:r>
              <a:rPr lang="en-US" dirty="0" smtClean="0"/>
              <a:t>A SIMPLE DISPLAY OF LOGO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logo?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Lucida Fax" pitchFamily="18" charset="0"/>
              </a:rPr>
              <a:t>Logo is a programming language develop at the MIT (Massachusetts Institute of Technology).</a:t>
            </a:r>
          </a:p>
          <a:p>
            <a:pPr>
              <a:buNone/>
            </a:pPr>
            <a:endParaRPr lang="en-US" dirty="0" smtClean="0">
              <a:latin typeface="Lucida Fax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Lucida Fax" pitchFamily="18" charset="0"/>
              </a:rPr>
              <a:t>Logo easy to learn and really powerful.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>
              <a:latin typeface="Lucida Fax" pitchFamily="18" charset="0"/>
            </a:endParaRPr>
          </a:p>
          <a:p>
            <a:r>
              <a:rPr lang="en-US" dirty="0" smtClean="0">
                <a:latin typeface="Lucida Fax" pitchFamily="18" charset="0"/>
              </a:rPr>
              <a:t>Logo simple to use.</a:t>
            </a:r>
          </a:p>
          <a:p>
            <a:endParaRPr lang="en-US" dirty="0" smtClean="0">
              <a:latin typeface="Lucida Fax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Lucida Fax" pitchFamily="18" charset="0"/>
              </a:rPr>
              <a:t>Logo uses commands to make whatever you can imagine.</a:t>
            </a:r>
          </a:p>
          <a:p>
            <a:endParaRPr lang="en-US" dirty="0" smtClean="0">
              <a:latin typeface="Lucida Fax" pitchFamily="18" charset="0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 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>
            <a:normAutofit/>
          </a:bodyPr>
          <a:lstStyle/>
          <a:p>
            <a:r>
              <a:rPr lang="en-US" dirty="0" smtClean="0"/>
              <a:t>PD is </a:t>
            </a:r>
            <a:r>
              <a:rPr lang="en-US" dirty="0" err="1" smtClean="0"/>
              <a:t>pendown</a:t>
            </a:r>
            <a:r>
              <a:rPr lang="en-US" dirty="0" smtClean="0"/>
              <a:t> so it start drawing</a:t>
            </a:r>
          </a:p>
          <a:p>
            <a:r>
              <a:rPr lang="en-US" dirty="0" smtClean="0"/>
              <a:t>PU is </a:t>
            </a:r>
            <a:r>
              <a:rPr lang="en-US" dirty="0" err="1" smtClean="0"/>
              <a:t>penup</a:t>
            </a:r>
            <a:r>
              <a:rPr lang="en-US" dirty="0" smtClean="0"/>
              <a:t> so it will stop drawing</a:t>
            </a:r>
          </a:p>
          <a:p>
            <a:r>
              <a:rPr lang="en-US" dirty="0" smtClean="0"/>
              <a:t>Forward is FD with any number, example FD 100</a:t>
            </a:r>
          </a:p>
          <a:p>
            <a:r>
              <a:rPr lang="en-US" dirty="0" smtClean="0"/>
              <a:t>Backward is BK with any number, example BK 90</a:t>
            </a:r>
          </a:p>
          <a:p>
            <a:r>
              <a:rPr lang="en-US" dirty="0" smtClean="0"/>
              <a:t>To rotate right you put RT and how many degrees, example 0-360 </a:t>
            </a:r>
          </a:p>
          <a:p>
            <a:r>
              <a:rPr lang="en-US" dirty="0" smtClean="0"/>
              <a:t>To rotate left you put LT and how many degrees, example 0-360, LT 45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commands are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>
            <a:normAutofit/>
          </a:bodyPr>
          <a:lstStyle/>
          <a:p>
            <a:r>
              <a:rPr lang="en-US" dirty="0" smtClean="0"/>
              <a:t>Commands are very important because we need to command an object to do a certain thing.</a:t>
            </a:r>
          </a:p>
          <a:p>
            <a:endParaRPr lang="en-US" dirty="0" smtClean="0"/>
          </a:p>
          <a:p>
            <a:r>
              <a:rPr lang="en-US" dirty="0" smtClean="0"/>
              <a:t>Robots work with commands if they wouldn't have commands they wouldn't work.</a:t>
            </a:r>
          </a:p>
          <a:p>
            <a:endParaRPr lang="en-US" dirty="0" smtClean="0"/>
          </a:p>
          <a:p>
            <a:r>
              <a:rPr lang="en-US" dirty="0" smtClean="0"/>
              <a:t>CCTV cameras work with commands, if CCTV cameras have an error we could have no security. If commands are put carefully then the CCTV cameras would work.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turtle?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/>
          <a:lstStyle/>
          <a:p>
            <a:r>
              <a:rPr lang="en-US" dirty="0" smtClean="0"/>
              <a:t>The turtle is the triangular shape</a:t>
            </a:r>
          </a:p>
          <a:p>
            <a:endParaRPr lang="en-US" dirty="0" smtClean="0"/>
          </a:p>
          <a:p>
            <a:r>
              <a:rPr lang="en-US" dirty="0" smtClean="0"/>
              <a:t>The turtle is found in the middle of the logo screen</a:t>
            </a:r>
          </a:p>
          <a:p>
            <a:endParaRPr lang="en-US" dirty="0" smtClean="0"/>
          </a:p>
          <a:p>
            <a:r>
              <a:rPr lang="en-US" dirty="0" smtClean="0"/>
              <a:t>It show which direction your pointing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repeat?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/>
          <a:lstStyle/>
          <a:p>
            <a:r>
              <a:rPr lang="en-US" dirty="0" smtClean="0"/>
              <a:t>For example: repeat [ </a:t>
            </a:r>
            <a:r>
              <a:rPr lang="en-US" dirty="0" err="1" smtClean="0"/>
              <a:t>fd</a:t>
            </a:r>
            <a:r>
              <a:rPr lang="en-US" dirty="0" smtClean="0"/>
              <a:t> 50 </a:t>
            </a:r>
            <a:r>
              <a:rPr lang="en-US" dirty="0" err="1" smtClean="0"/>
              <a:t>lt</a:t>
            </a:r>
            <a:r>
              <a:rPr lang="en-US" dirty="0" smtClean="0"/>
              <a:t> 45 ] to make an octagon</a:t>
            </a:r>
          </a:p>
          <a:p>
            <a:endParaRPr lang="en-US" dirty="0" smtClean="0"/>
          </a:p>
          <a:p>
            <a:r>
              <a:rPr lang="en-US" dirty="0" smtClean="0"/>
              <a:t>Repeat is a set of commands that are repeated which are in the brackets.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commander?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>
            <a:normAutofit/>
          </a:bodyPr>
          <a:lstStyle/>
          <a:p>
            <a:r>
              <a:rPr lang="en-US" dirty="0" smtClean="0"/>
              <a:t>Commander is the box on the bottom.</a:t>
            </a:r>
          </a:p>
          <a:p>
            <a:endParaRPr lang="en-US" dirty="0" smtClean="0"/>
          </a:p>
          <a:p>
            <a:r>
              <a:rPr lang="en-US" dirty="0" smtClean="0"/>
              <a:t>You need commander or else you cant type commands in.</a:t>
            </a:r>
          </a:p>
          <a:p>
            <a:endParaRPr lang="en-US" dirty="0" smtClean="0"/>
          </a:p>
          <a:p>
            <a:r>
              <a:rPr lang="en-US" dirty="0" smtClean="0"/>
              <a:t>Commander is where you write your commands.</a:t>
            </a:r>
          </a:p>
          <a:p>
            <a:endParaRPr lang="en-US" dirty="0" smtClean="0"/>
          </a:p>
          <a:p>
            <a:r>
              <a:rPr lang="en-US" dirty="0" smtClean="0"/>
              <a:t>You always have to start with pd (</a:t>
            </a:r>
            <a:r>
              <a:rPr lang="en-US" dirty="0" err="1" smtClean="0"/>
              <a:t>pendown</a:t>
            </a:r>
            <a:r>
              <a:rPr lang="en-US" dirty="0" smtClean="0"/>
              <a:t>) </a:t>
            </a:r>
          </a:p>
          <a:p>
            <a:endParaRPr lang="en-US" dirty="0" smtClean="0"/>
          </a:p>
          <a:p>
            <a:r>
              <a:rPr lang="en-US" dirty="0" smtClean="0"/>
              <a:t>To finish you write </a:t>
            </a:r>
            <a:r>
              <a:rPr lang="en-US" dirty="0" err="1" smtClean="0"/>
              <a:t>pu</a:t>
            </a:r>
            <a:r>
              <a:rPr lang="en-US" dirty="0" smtClean="0"/>
              <a:t> (</a:t>
            </a:r>
            <a:r>
              <a:rPr lang="en-US" dirty="0" err="1" smtClean="0"/>
              <a:t>penup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change the colour of the pen?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only red, green, and blue color.</a:t>
            </a:r>
          </a:p>
          <a:p>
            <a:endParaRPr lang="en-US" dirty="0" smtClean="0"/>
          </a:p>
          <a:p>
            <a:r>
              <a:rPr lang="en-US" dirty="0" smtClean="0"/>
              <a:t>Go to the commander</a:t>
            </a:r>
          </a:p>
          <a:p>
            <a:endParaRPr lang="en-US" dirty="0" smtClean="0"/>
          </a:p>
          <a:p>
            <a:r>
              <a:rPr lang="en-US" dirty="0" smtClean="0"/>
              <a:t>Write: SetPC [255 0 0] (for red) you have to put one of the number from 0 to 255 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196</TotalTime>
  <Words>631</Words>
  <Application>Microsoft Office PowerPoint</Application>
  <PresentationFormat>On-screen Show (4:3)</PresentationFormat>
  <Paragraphs>118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Logo For beginners</vt:lpstr>
      <vt:lpstr>A SIMPLE DISPLAY OF LOGO</vt:lpstr>
      <vt:lpstr>What is logo?</vt:lpstr>
      <vt:lpstr>The basic commands</vt:lpstr>
      <vt:lpstr>Why commands are important?</vt:lpstr>
      <vt:lpstr>What is turtle?</vt:lpstr>
      <vt:lpstr>What is repeat?</vt:lpstr>
      <vt:lpstr>What is commander?</vt:lpstr>
      <vt:lpstr>How to change the colour of the pen?</vt:lpstr>
      <vt:lpstr>How to draw a square?</vt:lpstr>
      <vt:lpstr>How to draw a circle?</vt:lpstr>
      <vt:lpstr>What are variables?</vt:lpstr>
      <vt:lpstr>EXTRAS</vt:lpstr>
      <vt:lpstr>Procedures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 FOR beginners</dc:title>
  <dc:creator>modder</dc:creator>
  <cp:lastModifiedBy>Dali Matthews</cp:lastModifiedBy>
  <cp:revision>25</cp:revision>
  <dcterms:created xsi:type="dcterms:W3CDTF">2012-03-03T06:46:01Z</dcterms:created>
  <dcterms:modified xsi:type="dcterms:W3CDTF">2012-03-08T04:47:01Z</dcterms:modified>
</cp:coreProperties>
</file>