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9" r:id="rId8"/>
    <p:sldId id="268" r:id="rId9"/>
    <p:sldId id="262" r:id="rId10"/>
    <p:sldId id="263" r:id="rId11"/>
    <p:sldId id="264" r:id="rId12"/>
    <p:sldId id="265" r:id="rId13"/>
    <p:sldId id="266" r:id="rId14"/>
    <p:sldId id="267" r:id="rId1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タイトル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28" name="日付プレースホルダー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6BD23CFB-BA2C-4160-BB48-99DC2F07386B}" type="datetimeFigureOut">
              <a:rPr kumimoji="1" lang="ja-JP" altLang="en-US" smtClean="0"/>
              <a:t>2012/3/8</a:t>
            </a:fld>
            <a:endParaRPr kumimoji="1" lang="ja-JP" altLang="en-US"/>
          </a:p>
        </p:txBody>
      </p:sp>
      <p:sp>
        <p:nvSpPr>
          <p:cNvPr id="17" name="フッター プレースホルダー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正方形/長方形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正方形/長方形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正方形/長方形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直線コネクタ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直線コネクタ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直線コネクタ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直線コネクタ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直線コネクタ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正方形/長方形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円/楕円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円/楕円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円/楕円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円/楕円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円/楕円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スライド番号プレースホルダー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514991D7-7928-4074-8741-29A4625F75F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23CFB-BA2C-4160-BB48-99DC2F07386B}" type="datetimeFigureOut">
              <a:rPr kumimoji="1" lang="ja-JP" altLang="en-US" smtClean="0"/>
              <a:t>2012/3/8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991D7-7928-4074-8741-29A4625F75F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23CFB-BA2C-4160-BB48-99DC2F07386B}" type="datetimeFigureOut">
              <a:rPr kumimoji="1" lang="ja-JP" altLang="en-US" smtClean="0"/>
              <a:t>2012/3/8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991D7-7928-4074-8741-29A4625F75F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8" name="コンテンツ プレースホルダー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BD23CFB-BA2C-4160-BB48-99DC2F07386B}" type="datetimeFigureOut">
              <a:rPr kumimoji="1" lang="ja-JP" altLang="en-US" smtClean="0"/>
              <a:t>2012/3/8</a:t>
            </a:fld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14991D7-7928-4074-8741-29A4625F75F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フッター プレースホルダー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6BD23CFB-BA2C-4160-BB48-99DC2F07386B}" type="datetimeFigureOut">
              <a:rPr kumimoji="1" lang="ja-JP" altLang="en-US" smtClean="0"/>
              <a:t>2012/3/8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正方形/長方形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正方形/長方形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正方形/長方形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正方形/長方形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直線コネクタ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直線コネクタ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直線コネクタ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直線コネクタ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直線コネクタ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正方形/長方形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円/楕円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円/楕円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円/楕円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円/楕円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円/楕円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直線コネクタ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514991D7-7928-4074-8741-29A4625F75F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23CFB-BA2C-4160-BB48-99DC2F07386B}" type="datetimeFigureOut">
              <a:rPr kumimoji="1" lang="ja-JP" altLang="en-US" smtClean="0"/>
              <a:t>2012/3/8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991D7-7928-4074-8741-29A4625F75F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コンテンツ プレースホルダー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1" name="コンテンツ プレースホルダー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23CFB-BA2C-4160-BB48-99DC2F07386B}" type="datetimeFigureOut">
              <a:rPr kumimoji="1" lang="ja-JP" altLang="en-US" smtClean="0"/>
              <a:t>2012/3/8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991D7-7928-4074-8741-29A4625F75F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コンテンツ プレースホルダー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3" name="コンテンツ プレースホルダー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2" name="テキスト プレースホルダー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14" name="テキスト プレースホルダー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6" name="日付プレースホルダー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BD23CFB-BA2C-4160-BB48-99DC2F07386B}" type="datetimeFigureOut">
              <a:rPr kumimoji="1" lang="ja-JP" altLang="en-US" smtClean="0"/>
              <a:t>2012/3/8</a:t>
            </a:fld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14991D7-7928-4074-8741-29A4625F75F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23CFB-BA2C-4160-BB48-99DC2F07386B}" type="datetimeFigureOut">
              <a:rPr kumimoji="1" lang="ja-JP" altLang="en-US" smtClean="0"/>
              <a:t>2012/3/8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991D7-7928-4074-8741-29A4625F75F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線コネクタ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8" name="直線コネクタ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正方形/長方形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直線コネクタ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円/楕円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コンテンツ プレースホルダー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1" name="日付プレースホルダー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BD23CFB-BA2C-4160-BB48-99DC2F07386B}" type="datetimeFigureOut">
              <a:rPr kumimoji="1" lang="ja-JP" altLang="en-US" smtClean="0"/>
              <a:t>2012/3/8</a:t>
            </a:fld>
            <a:endParaRPr kumimoji="1" lang="ja-JP" altLang="en-US"/>
          </a:p>
        </p:txBody>
      </p:sp>
      <p:sp>
        <p:nvSpPr>
          <p:cNvPr id="22" name="スライド番号プレースホルダー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14991D7-7928-4074-8741-29A4625F75F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3" name="フッター プレースホルダー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直線コネクタ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円/楕円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10" name="直線コネクタ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正方形/長方形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直線コネクタ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直線コネクタ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直線コネクタ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日付プレースホルダー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BD23CFB-BA2C-4160-BB48-99DC2F07386B}" type="datetimeFigureOut">
              <a:rPr kumimoji="1" lang="ja-JP" altLang="en-US" smtClean="0"/>
              <a:t>2012/3/8</a:t>
            </a:fld>
            <a:endParaRPr kumimoji="1" lang="ja-JP" altLang="en-US"/>
          </a:p>
        </p:txBody>
      </p:sp>
      <p:sp>
        <p:nvSpPr>
          <p:cNvPr id="18" name="スライド番号プレースホルダー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14991D7-7928-4074-8741-29A4625F75F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1" name="フッター プレースホルダー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直線コネクタ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タイトル プレースホルダー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4" name="日付プレースホルダー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BD23CFB-BA2C-4160-BB48-99DC2F07386B}" type="datetimeFigureOut">
              <a:rPr kumimoji="1" lang="ja-JP" altLang="en-US" smtClean="0"/>
              <a:t>2012/3/8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正方形/長方形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円/楕円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スライド番号プレースホルダー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514991D7-7928-4074-8741-29A4625F75F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1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1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en-US" altLang="ja-JP" sz="4800" dirty="0" smtClean="0"/>
              <a:t>LOGO</a:t>
            </a:r>
            <a:endParaRPr kumimoji="1" lang="ja-JP" altLang="en-US" sz="48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For the beginner</a:t>
            </a:r>
          </a:p>
          <a:p>
            <a:endParaRPr lang="en-US" altLang="ja-JP" dirty="0"/>
          </a:p>
          <a:p>
            <a:r>
              <a:rPr kumimoji="1" lang="en-US" altLang="ja-JP" dirty="0" smtClean="0"/>
              <a:t>Made by Rio </a:t>
            </a:r>
            <a:r>
              <a:rPr kumimoji="1" lang="en-US" altLang="ja-JP" dirty="0" err="1" smtClean="0"/>
              <a:t>Narazaki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480971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sz="4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Example Using </a:t>
            </a:r>
            <a:r>
              <a:rPr kumimoji="1" lang="en-US" altLang="ja-JP" sz="44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SetPenColor</a:t>
            </a:r>
            <a:endParaRPr kumimoji="1" lang="ja-JP" altLang="en-US" sz="44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pic>
        <p:nvPicPr>
          <p:cNvPr id="4" name="Picture 7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556792"/>
            <a:ext cx="3306760" cy="4873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4211960" y="1988840"/>
            <a:ext cx="1581150" cy="3662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th-TH" altLang="ja-JP" sz="1800" dirty="0"/>
              <a:t>forward 100 </a:t>
            </a:r>
          </a:p>
          <a:p>
            <a:pPr algn="l"/>
            <a:r>
              <a:rPr lang="th-TH" altLang="ja-JP" sz="1800" dirty="0"/>
              <a:t>setpencolor 5 </a:t>
            </a:r>
          </a:p>
          <a:p>
            <a:pPr algn="l"/>
            <a:r>
              <a:rPr lang="th-TH" altLang="ja-JP" sz="1800" dirty="0"/>
              <a:t>right 72 </a:t>
            </a:r>
          </a:p>
          <a:p>
            <a:pPr algn="l"/>
            <a:r>
              <a:rPr lang="th-TH" altLang="ja-JP" sz="1800" dirty="0"/>
              <a:t>forward 100 </a:t>
            </a:r>
          </a:p>
          <a:p>
            <a:pPr algn="l"/>
            <a:r>
              <a:rPr lang="th-TH" altLang="ja-JP" sz="1800" dirty="0"/>
              <a:t>setpencolor 14 </a:t>
            </a:r>
          </a:p>
          <a:p>
            <a:pPr algn="l"/>
            <a:r>
              <a:rPr lang="th-TH" altLang="ja-JP" sz="1800" dirty="0"/>
              <a:t>right 72 </a:t>
            </a:r>
          </a:p>
          <a:p>
            <a:pPr algn="l"/>
            <a:r>
              <a:rPr lang="th-TH" altLang="ja-JP" sz="1800" dirty="0"/>
              <a:t>forward 100 </a:t>
            </a:r>
          </a:p>
          <a:p>
            <a:pPr algn="l"/>
            <a:r>
              <a:rPr lang="th-TH" altLang="ja-JP" sz="1800" dirty="0"/>
              <a:t>setpencolor 3 </a:t>
            </a:r>
          </a:p>
          <a:p>
            <a:pPr algn="l"/>
            <a:r>
              <a:rPr lang="th-TH" altLang="ja-JP" sz="1800" dirty="0"/>
              <a:t>right 72 </a:t>
            </a:r>
          </a:p>
          <a:p>
            <a:pPr algn="l"/>
            <a:r>
              <a:rPr lang="th-TH" altLang="ja-JP" sz="1800" dirty="0"/>
              <a:t>forward 100 </a:t>
            </a:r>
          </a:p>
          <a:p>
            <a:pPr algn="l"/>
            <a:r>
              <a:rPr lang="th-TH" altLang="ja-JP" sz="1800" dirty="0"/>
              <a:t>setpencolor 2 </a:t>
            </a:r>
          </a:p>
          <a:p>
            <a:pPr algn="l"/>
            <a:r>
              <a:rPr lang="th-TH" altLang="ja-JP" sz="1800" dirty="0"/>
              <a:t>right 72 </a:t>
            </a:r>
          </a:p>
          <a:p>
            <a:pPr algn="l"/>
            <a:r>
              <a:rPr lang="th-TH" altLang="ja-JP" sz="1800" dirty="0"/>
              <a:t>forward 100</a:t>
            </a:r>
          </a:p>
        </p:txBody>
      </p:sp>
      <p:sp>
        <p:nvSpPr>
          <p:cNvPr id="6" name="角丸四角形 5"/>
          <p:cNvSpPr/>
          <p:nvPr/>
        </p:nvSpPr>
        <p:spPr>
          <a:xfrm>
            <a:off x="5930164" y="2636912"/>
            <a:ext cx="2448272" cy="20882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By moving the turtle right 72 degrees 5 times, it will make a pentagon like in the picture.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360677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sz="4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Draw A Square With Repeat</a:t>
            </a:r>
            <a:endParaRPr kumimoji="1" lang="ja-JP" altLang="en-US" sz="44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pic>
        <p:nvPicPr>
          <p:cNvPr id="4" name="Picture 5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628800"/>
            <a:ext cx="4219048" cy="3638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755576" y="5532438"/>
            <a:ext cx="39655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th-TH" altLang="ja-JP" sz="2400" dirty="0"/>
              <a:t>repeat 4 [forward 100 right 90]</a:t>
            </a:r>
            <a:endParaRPr lang="th-TH" altLang="ja-JP" sz="2400" dirty="0">
              <a:latin typeface="Angsana New"/>
            </a:endParaRPr>
          </a:p>
        </p:txBody>
      </p:sp>
      <p:sp>
        <p:nvSpPr>
          <p:cNvPr id="6" name="角丸四角形 5"/>
          <p:cNvSpPr/>
          <p:nvPr/>
        </p:nvSpPr>
        <p:spPr>
          <a:xfrm>
            <a:off x="5148064" y="2276872"/>
            <a:ext cx="3312368" cy="20882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The turtle repeated going forward 100 and right 90 for 4 times. This made a square.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943025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sz="4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Draw A Circle</a:t>
            </a:r>
            <a:endParaRPr kumimoji="1" lang="ja-JP" altLang="en-US" sz="44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pic>
        <p:nvPicPr>
          <p:cNvPr id="4" name="Picture 5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700808"/>
            <a:ext cx="4210638" cy="36295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912812" y="5638800"/>
            <a:ext cx="38131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th-TH" altLang="ja-JP" sz="2400"/>
              <a:t>repeat 360 [forward 1 right 1]</a:t>
            </a:r>
          </a:p>
        </p:txBody>
      </p:sp>
      <p:sp>
        <p:nvSpPr>
          <p:cNvPr id="6" name="角丸四角形 5"/>
          <p:cNvSpPr/>
          <p:nvPr/>
        </p:nvSpPr>
        <p:spPr>
          <a:xfrm>
            <a:off x="5188202" y="2348880"/>
            <a:ext cx="3312368" cy="22322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By repeating going forward 1 and right 1 for 360 times, a circle will be made.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766579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sz="4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Procedures</a:t>
            </a:r>
            <a:endParaRPr kumimoji="1" lang="ja-JP" altLang="en-US" sz="44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altLang="ja-JP" sz="32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Press ‘</a:t>
            </a:r>
            <a:r>
              <a:rPr lang="en-US" altLang="ja-JP" sz="32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edall</a:t>
            </a:r>
            <a:r>
              <a:rPr lang="en-US" altLang="ja-JP" sz="32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’, then type in:</a:t>
            </a:r>
            <a:endParaRPr kumimoji="1" lang="en-US" altLang="ja-JP" sz="32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marL="0" indent="0">
              <a:buNone/>
            </a:pPr>
            <a:r>
              <a:rPr lang="en-US" altLang="ja-JP" sz="32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to square</a:t>
            </a:r>
          </a:p>
          <a:p>
            <a:pPr marL="0" indent="0">
              <a:buNone/>
            </a:pPr>
            <a:r>
              <a:rPr lang="en-US" altLang="ja-JP" sz="32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</a:t>
            </a:r>
            <a:r>
              <a:rPr kumimoji="1" lang="en-US" altLang="ja-JP" sz="32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epeat 4 [forward 100 right 90]</a:t>
            </a:r>
          </a:p>
          <a:p>
            <a:pPr marL="0" indent="0">
              <a:buNone/>
            </a:pPr>
            <a:r>
              <a:rPr lang="en-US" altLang="ja-JP" sz="32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end</a:t>
            </a:r>
          </a:p>
          <a:p>
            <a:pPr marL="0" indent="0">
              <a:buNone/>
            </a:pPr>
            <a:r>
              <a:rPr lang="en-US" altLang="ja-JP" sz="32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Then save and exit.</a:t>
            </a:r>
          </a:p>
          <a:p>
            <a:pPr marL="0" indent="0">
              <a:buNone/>
            </a:pPr>
            <a:r>
              <a:rPr lang="en-US" altLang="ja-JP" sz="32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When you just type in ‘square’, the square will be automatically made.</a:t>
            </a:r>
          </a:p>
        </p:txBody>
      </p:sp>
    </p:spTree>
    <p:extLst>
      <p:ext uri="{BB962C8B-B14F-4D97-AF65-F5344CB8AC3E}">
        <p14:creationId xmlns:p14="http://schemas.microsoft.com/office/powerpoint/2010/main" val="38314156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29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4200000" cy="3619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091"/>
          <a:stretch/>
        </p:blipFill>
        <p:spPr bwMode="auto">
          <a:xfrm>
            <a:off x="3491880" y="4149079"/>
            <a:ext cx="4432300" cy="1995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直線矢印コネクタ 6"/>
          <p:cNvCxnSpPr/>
          <p:nvPr/>
        </p:nvCxnSpPr>
        <p:spPr>
          <a:xfrm flipH="1">
            <a:off x="4716016" y="3392996"/>
            <a:ext cx="612068" cy="3960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角丸四角形 8"/>
          <p:cNvSpPr/>
          <p:nvPr/>
        </p:nvSpPr>
        <p:spPr>
          <a:xfrm>
            <a:off x="5580112" y="2708920"/>
            <a:ext cx="2952328" cy="1080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Press this button to </a:t>
            </a:r>
            <a:r>
              <a:rPr kumimoji="1" lang="en-US" altLang="ja-JP" dirty="0" err="1" smtClean="0"/>
              <a:t>Edall</a:t>
            </a:r>
            <a:r>
              <a:rPr kumimoji="1" lang="en-US" altLang="ja-JP" dirty="0" smtClean="0"/>
              <a:t>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110370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sz="4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What Is Logo?</a:t>
            </a:r>
            <a:endParaRPr kumimoji="1" lang="ja-JP" altLang="en-US" sz="44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altLang="ja-JP" sz="32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Logo is a computer programming language used in Education.</a:t>
            </a:r>
          </a:p>
          <a:p>
            <a:endParaRPr kumimoji="1" lang="en-US" altLang="ja-JP" sz="32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r>
              <a:rPr lang="en-US" altLang="ja-JP" sz="32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Logo is very easy to use.</a:t>
            </a:r>
          </a:p>
          <a:p>
            <a:endParaRPr kumimoji="1" lang="en-US" altLang="ja-JP" sz="32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r>
              <a:rPr kumimoji="1" lang="en-US" altLang="ja-JP" sz="32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The word ‘Logo’ came form Greek and it actually means, ‘word’.</a:t>
            </a:r>
            <a:endParaRPr kumimoji="1" lang="ja-JP" altLang="en-US" sz="32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068351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sz="4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How To Install Logo</a:t>
            </a:r>
            <a:endParaRPr kumimoji="1" lang="ja-JP" altLang="en-US" sz="44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274320" lvl="1">
              <a:spcBef>
                <a:spcPts val="600"/>
              </a:spcBef>
              <a:buSzPct val="70000"/>
              <a:buFont typeface="Wingdings"/>
              <a:buChar char=""/>
            </a:pPr>
            <a:r>
              <a:rPr kumimoji="1" lang="en-US" altLang="ja-JP" sz="32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Go to the MSW Logo website:</a:t>
            </a:r>
            <a:r>
              <a:rPr lang="ja-JP" altLang="en-US" sz="32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th-TH" altLang="ja-JP" sz="32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http://www.softronix.com/logo.html</a:t>
            </a:r>
          </a:p>
          <a:p>
            <a:endParaRPr kumimoji="1" lang="en-US" altLang="ja-JP" sz="32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r>
              <a:rPr lang="en-US" altLang="ja-JP" sz="32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Then press, ‘Setup Kit’.</a:t>
            </a:r>
          </a:p>
          <a:p>
            <a:endParaRPr kumimoji="1" lang="en-US" altLang="ja-JP" sz="32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r>
              <a:rPr lang="en-US" altLang="ja-JP" sz="32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Then press ‘download’</a:t>
            </a:r>
          </a:p>
          <a:p>
            <a:endParaRPr kumimoji="1" lang="en-US" altLang="ja-JP" sz="32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r>
              <a:rPr lang="en-US" altLang="ja-JP" sz="32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Now the installing is done.</a:t>
            </a:r>
            <a:endParaRPr kumimoji="1" lang="en-US" altLang="ja-JP" sz="32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265890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sz="4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What Is The Turtle?</a:t>
            </a:r>
            <a:endParaRPr kumimoji="1" lang="ja-JP" altLang="en-US" sz="44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altLang="ja-JP" sz="32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Turtle is the best known feature of Logo.</a:t>
            </a:r>
          </a:p>
          <a:p>
            <a:endParaRPr kumimoji="1" lang="en-US" altLang="ja-JP" sz="32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r>
              <a:rPr lang="en-US" altLang="ja-JP" sz="32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It was originally a robot moving around on the ground, controlled by the controller. </a:t>
            </a:r>
            <a:endParaRPr kumimoji="1" lang="ja-JP" altLang="en-US" sz="32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216050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sz="4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Basic Commands</a:t>
            </a:r>
            <a:endParaRPr kumimoji="1" lang="ja-JP" altLang="en-US" sz="44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"/>
          </p:nvPr>
        </p:nvSpPr>
        <p:spPr>
          <a:xfrm>
            <a:off x="467544" y="1412776"/>
            <a:ext cx="7467600" cy="5112568"/>
          </a:xfrm>
        </p:spPr>
        <p:txBody>
          <a:bodyPr>
            <a:normAutofit/>
          </a:bodyPr>
          <a:lstStyle/>
          <a:p>
            <a:r>
              <a:rPr kumimoji="1" lang="en-US" altLang="ja-JP" sz="32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Forward &lt;number&gt; moves forward.</a:t>
            </a:r>
          </a:p>
          <a:p>
            <a:pPr marL="0" indent="0">
              <a:buNone/>
            </a:pPr>
            <a:r>
              <a:rPr lang="en-US" altLang="ja-JP" sz="32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e.g. forward 100.</a:t>
            </a:r>
            <a:endParaRPr lang="en-US" altLang="ja-JP" sz="32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r>
              <a:rPr kumimoji="1" lang="en-US" altLang="ja-JP" sz="32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Left &lt;number&gt; turns left.</a:t>
            </a:r>
          </a:p>
          <a:p>
            <a:pPr marL="0" indent="0">
              <a:buNone/>
            </a:pPr>
            <a:r>
              <a:rPr lang="en-US" altLang="ja-JP" sz="32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e.g. left 90.</a:t>
            </a:r>
            <a:endParaRPr lang="en-US" altLang="ja-JP" sz="32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r>
              <a:rPr kumimoji="1" lang="en-US" altLang="ja-JP" sz="32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Right &lt;number&gt; turns right.</a:t>
            </a:r>
          </a:p>
          <a:p>
            <a:pPr marL="0" indent="0">
              <a:buNone/>
            </a:pPr>
            <a:r>
              <a:rPr lang="en-US" altLang="ja-JP" sz="32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e.g. right 90.</a:t>
            </a:r>
            <a:endParaRPr lang="en-US" altLang="ja-JP" sz="32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r>
              <a:rPr kumimoji="1" lang="en-US" altLang="ja-JP" sz="32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PenUp</a:t>
            </a:r>
            <a:r>
              <a:rPr kumimoji="1" lang="en-US" altLang="ja-JP" sz="32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puts the pen up.</a:t>
            </a:r>
          </a:p>
          <a:p>
            <a:endParaRPr lang="en-US" altLang="ja-JP" sz="32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r>
              <a:rPr kumimoji="1" lang="en-US" altLang="ja-JP" sz="32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PenDown</a:t>
            </a:r>
            <a:r>
              <a:rPr kumimoji="1" lang="en-US" altLang="ja-JP" sz="32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puts the pen down.</a:t>
            </a:r>
            <a:endParaRPr kumimoji="1" lang="ja-JP" altLang="en-US" sz="32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048840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sz="4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Drawing A Square</a:t>
            </a:r>
            <a:endParaRPr kumimoji="1" lang="ja-JP" altLang="en-US" sz="44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pic>
        <p:nvPicPr>
          <p:cNvPr id="4" name="Picture 7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556792"/>
            <a:ext cx="3701833" cy="4873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5004048" y="3212976"/>
            <a:ext cx="1768475" cy="26574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th-TH" altLang="ja-JP" sz="2400" dirty="0"/>
              <a:t>forward 100 </a:t>
            </a:r>
          </a:p>
          <a:p>
            <a:pPr algn="l"/>
            <a:r>
              <a:rPr lang="th-TH" altLang="ja-JP" sz="2400" dirty="0"/>
              <a:t>right 90 </a:t>
            </a:r>
          </a:p>
          <a:p>
            <a:pPr algn="l"/>
            <a:r>
              <a:rPr lang="th-TH" altLang="ja-JP" sz="2400" dirty="0"/>
              <a:t>forward 100 </a:t>
            </a:r>
          </a:p>
          <a:p>
            <a:pPr algn="l"/>
            <a:r>
              <a:rPr lang="th-TH" altLang="ja-JP" sz="2400" dirty="0"/>
              <a:t>right 90 </a:t>
            </a:r>
          </a:p>
          <a:p>
            <a:pPr algn="l"/>
            <a:r>
              <a:rPr lang="th-TH" altLang="ja-JP" sz="2400" dirty="0"/>
              <a:t>forward 100 </a:t>
            </a:r>
          </a:p>
          <a:p>
            <a:pPr algn="l"/>
            <a:r>
              <a:rPr lang="th-TH" altLang="ja-JP" sz="2400" dirty="0"/>
              <a:t>right 90 </a:t>
            </a:r>
          </a:p>
          <a:p>
            <a:pPr algn="l"/>
            <a:r>
              <a:rPr lang="th-TH" altLang="ja-JP" sz="2400" dirty="0"/>
              <a:t>forward 100</a:t>
            </a:r>
          </a:p>
        </p:txBody>
      </p:sp>
      <p:cxnSp>
        <p:nvCxnSpPr>
          <p:cNvPr id="8" name="直線矢印コネクタ 7"/>
          <p:cNvCxnSpPr/>
          <p:nvPr/>
        </p:nvCxnSpPr>
        <p:spPr>
          <a:xfrm flipH="1">
            <a:off x="6444209" y="2204864"/>
            <a:ext cx="398182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角丸四角形 11"/>
          <p:cNvSpPr/>
          <p:nvPr/>
        </p:nvSpPr>
        <p:spPr>
          <a:xfrm>
            <a:off x="6300192" y="1124744"/>
            <a:ext cx="2232248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This is the instruction to draw a square.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760309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Procedure/Subroutine</a:t>
            </a:r>
            <a:endParaRPr lang="en-GB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Procedure or subroutine is a code in a program to do a specific task.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935651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About Variables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5213176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Variable is something you can change. </a:t>
            </a:r>
          </a:p>
          <a:p>
            <a:pPr marL="0" indent="0">
              <a:buNone/>
            </a:pPr>
            <a:r>
              <a:rPr lang="en-US" dirty="0" smtClean="0"/>
              <a:t>For example:</a:t>
            </a:r>
          </a:p>
          <a:p>
            <a:pPr marL="0" indent="0">
              <a:buNone/>
            </a:pPr>
            <a:r>
              <a:rPr lang="en-US" dirty="0" smtClean="0"/>
              <a:t>To Square </a:t>
            </a:r>
          </a:p>
          <a:p>
            <a:pPr marL="0" indent="0">
              <a:buNone/>
            </a:pPr>
            <a:r>
              <a:rPr lang="en-US" dirty="0" smtClean="0"/>
              <a:t>REPEAT 4 [FD 100 RT 90]</a:t>
            </a:r>
          </a:p>
          <a:p>
            <a:pPr marL="0" indent="0">
              <a:buNone/>
            </a:pPr>
            <a:r>
              <a:rPr lang="en-US" dirty="0" smtClean="0"/>
              <a:t>End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To make a square by using this, you will have to type in:</a:t>
            </a:r>
          </a:p>
          <a:p>
            <a:pPr marL="0" indent="0">
              <a:buNone/>
            </a:pPr>
            <a:r>
              <a:rPr lang="en-US" dirty="0" smtClean="0"/>
              <a:t>To Square :Length</a:t>
            </a:r>
          </a:p>
          <a:p>
            <a:pPr marL="0" indent="0">
              <a:buNone/>
            </a:pPr>
            <a:r>
              <a:rPr lang="en-US" dirty="0" smtClean="0"/>
              <a:t>REPEAT 4 [FD :Length RT 90]</a:t>
            </a:r>
          </a:p>
          <a:p>
            <a:pPr marL="0" indent="0">
              <a:buNone/>
            </a:pPr>
            <a:r>
              <a:rPr lang="en-US" dirty="0" smtClean="0"/>
              <a:t>End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1992079" y="3284984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3059832" y="3284984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4067944" y="3284984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ounded Rectangle 13"/>
          <p:cNvSpPr/>
          <p:nvPr/>
        </p:nvSpPr>
        <p:spPr>
          <a:xfrm>
            <a:off x="1835696" y="3861048"/>
            <a:ext cx="2592288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These can be changed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14" t="26767" r="45072" b="52278"/>
          <a:stretch/>
        </p:blipFill>
        <p:spPr bwMode="auto">
          <a:xfrm>
            <a:off x="4860032" y="2207491"/>
            <a:ext cx="2123172" cy="20438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227167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sz="4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More Commands</a:t>
            </a:r>
            <a:endParaRPr kumimoji="1" lang="ja-JP" altLang="en-US" sz="44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sz="32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SetPenColor</a:t>
            </a:r>
            <a:r>
              <a:rPr kumimoji="1" lang="en-US" altLang="ja-JP" sz="32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&lt;number&gt;</a:t>
            </a:r>
          </a:p>
          <a:p>
            <a:pPr marL="0" indent="0">
              <a:buNone/>
            </a:pPr>
            <a:r>
              <a:rPr lang="en-US" altLang="ja-JP" sz="32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e.g. </a:t>
            </a:r>
            <a:r>
              <a:rPr lang="en-US" altLang="ja-JP" sz="32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SetPenColor</a:t>
            </a:r>
            <a:r>
              <a:rPr lang="en-US" altLang="ja-JP" sz="32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5.</a:t>
            </a:r>
          </a:p>
          <a:p>
            <a:r>
              <a:rPr lang="en-US" altLang="ja-JP" sz="32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Clean</a:t>
            </a:r>
          </a:p>
          <a:p>
            <a:pPr marL="0" indent="0">
              <a:buNone/>
            </a:pPr>
            <a:r>
              <a:rPr lang="en-US" altLang="ja-JP" sz="32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Clears the turtle’s drawing area.</a:t>
            </a:r>
          </a:p>
          <a:p>
            <a:r>
              <a:rPr lang="en-US" altLang="ja-JP" sz="32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Home</a:t>
            </a:r>
          </a:p>
          <a:p>
            <a:pPr marL="0" indent="0">
              <a:buNone/>
            </a:pPr>
            <a:r>
              <a:rPr lang="en-US" altLang="ja-JP" sz="32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Moves the turtle back to the </a:t>
            </a:r>
            <a:r>
              <a:rPr lang="en-US" altLang="ja-JP" sz="32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centre</a:t>
            </a:r>
            <a:r>
              <a:rPr lang="en-US" altLang="ja-JP" sz="32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of the drawing area.</a:t>
            </a:r>
            <a:endParaRPr lang="en-US" altLang="ja-JP" sz="32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endParaRPr lang="en-US" altLang="ja-JP" sz="32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6912630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スパイス">
  <a:themeElements>
    <a:clrScheme name="スパイス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スパイス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スパイス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143</TotalTime>
  <Words>442</Words>
  <Application>Microsoft Office PowerPoint</Application>
  <PresentationFormat>On-screen Show (4:3)</PresentationFormat>
  <Paragraphs>92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スパイス</vt:lpstr>
      <vt:lpstr>LOGO</vt:lpstr>
      <vt:lpstr>What Is Logo?</vt:lpstr>
      <vt:lpstr>How To Install Logo</vt:lpstr>
      <vt:lpstr>What Is The Turtle?</vt:lpstr>
      <vt:lpstr>Basic Commands</vt:lpstr>
      <vt:lpstr>Drawing A Square</vt:lpstr>
      <vt:lpstr>Procedure/Subroutine</vt:lpstr>
      <vt:lpstr>Learning About Variables</vt:lpstr>
      <vt:lpstr>More Commands</vt:lpstr>
      <vt:lpstr>Example Using SetPenColor</vt:lpstr>
      <vt:lpstr>Draw A Square With Repeat</vt:lpstr>
      <vt:lpstr>Draw A Circle</vt:lpstr>
      <vt:lpstr>Procedures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LOGO</dc:title>
  <dc:creator>RIO NARAZAKI</dc:creator>
  <cp:lastModifiedBy>Rio Narazaki</cp:lastModifiedBy>
  <cp:revision>10</cp:revision>
  <dcterms:created xsi:type="dcterms:W3CDTF">2012-02-22T09:23:20Z</dcterms:created>
  <dcterms:modified xsi:type="dcterms:W3CDTF">2012-03-08T05:22:54Z</dcterms:modified>
</cp:coreProperties>
</file>