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72" autoAdjust="0"/>
    <p:restoredTop sz="94660"/>
  </p:normalViewPr>
  <p:slideViewPr>
    <p:cSldViewPr>
      <p:cViewPr>
        <p:scale>
          <a:sx n="100" d="100"/>
          <a:sy n="100" d="100"/>
        </p:scale>
        <p:origin x="264" y="87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3338F1-3DBA-48BC-B4F7-D4D58784D5DD}" type="datetimeFigureOut">
              <a:rPr lang="en-US" smtClean="0"/>
              <a:t>2/26/2012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73D0EC-334A-40FF-A460-E1CB3AA85EB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90514F0-3CC3-46E4-A020-BF68F7476A43}" type="datetimeFigureOut">
              <a:rPr lang="en-GB" smtClean="0"/>
              <a:pPr/>
              <a:t>26/02/2012</a:t>
            </a:fld>
            <a:endParaRPr lang="en-GB"/>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GB"/>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3659657-1A68-40AB-BF53-AE3272F48A24}" type="slidenum">
              <a:rPr lang="en-GB" smtClean="0"/>
              <a:pPr/>
              <a:t>‹#›</a:t>
            </a:fld>
            <a:endParaRPr lang="en-GB"/>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659657-1A68-40AB-BF53-AE3272F48A24}" type="slidenum">
              <a:rPr lang="en-GB" smtClean="0"/>
              <a:pPr/>
              <a:t>‹#›</a:t>
            </a:fld>
            <a:endParaRPr lang="en-GB"/>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7" name="Slide Number Placeholder 6"/>
          <p:cNvSpPr>
            <a:spLocks noGrp="1"/>
          </p:cNvSpPr>
          <p:nvPr>
            <p:ph type="sldNum" sz="quarter" idx="12"/>
          </p:nvPr>
        </p:nvSpPr>
        <p:spPr/>
        <p:txBody>
          <a:bodyPr/>
          <a:lstStyle/>
          <a:p>
            <a:fld id="{63659657-1A68-40AB-BF53-AE3272F48A24}" type="slidenum">
              <a:rPr lang="en-GB" smtClean="0"/>
              <a:pPr/>
              <a:t>‹#›</a:t>
            </a:fld>
            <a:endParaRPr lang="en-GB"/>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GB"/>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0514F0-3CC3-46E4-A020-BF68F7476A43}" type="datetimeFigureOut">
              <a:rPr lang="en-GB" smtClean="0"/>
              <a:pPr/>
              <a:t>26/02/2012</a:t>
            </a:fld>
            <a:endParaRPr lang="en-GB"/>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GB"/>
          </a:p>
        </p:txBody>
      </p:sp>
      <p:sp>
        <p:nvSpPr>
          <p:cNvPr id="7" name="Slide Number Placeholder 6"/>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90514F0-3CC3-46E4-A020-BF68F7476A43}" type="datetimeFigureOut">
              <a:rPr lang="en-GB" smtClean="0"/>
              <a:pPr/>
              <a:t>26/02/2012</a:t>
            </a:fld>
            <a:endParaRPr lang="en-GB"/>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3659657-1A68-40AB-BF53-AE3272F48A2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600" dirty="0" smtClean="0"/>
              <a:t>LOGO</a:t>
            </a:r>
            <a:endParaRPr lang="en-GB" sz="6600" dirty="0"/>
          </a:p>
        </p:txBody>
      </p:sp>
      <p:sp>
        <p:nvSpPr>
          <p:cNvPr id="3" name="Subtitle 2"/>
          <p:cNvSpPr>
            <a:spLocks noGrp="1"/>
          </p:cNvSpPr>
          <p:nvPr>
            <p:ph type="subTitle" idx="1"/>
          </p:nvPr>
        </p:nvSpPr>
        <p:spPr/>
        <p:txBody>
          <a:bodyPr/>
          <a:lstStyle/>
          <a:p>
            <a:r>
              <a:rPr lang="en-US" dirty="0" smtClean="0"/>
              <a:t>BY </a:t>
            </a:r>
            <a:r>
              <a:rPr lang="en-US" dirty="0" err="1" smtClean="0"/>
              <a:t>Kaotip</a:t>
            </a:r>
            <a:r>
              <a:rPr lang="en-US" dirty="0" smtClean="0"/>
              <a:t> 9S</a:t>
            </a:r>
            <a:endParaRPr lang="en-GB" dirty="0"/>
          </a:p>
        </p:txBody>
      </p:sp>
    </p:spTree>
    <p:extLst>
      <p:ext uri="{BB962C8B-B14F-4D97-AF65-F5344CB8AC3E}">
        <p14:creationId xmlns:p14="http://schemas.microsoft.com/office/powerpoint/2010/main" xmlns="" val="4134091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20254" b="3809"/>
          <a:stretch/>
        </p:blipFill>
        <p:spPr bwMode="auto">
          <a:xfrm>
            <a:off x="1619672" y="726590"/>
            <a:ext cx="5904656" cy="5697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Subtitle 2"/>
          <p:cNvSpPr txBox="1">
            <a:spLocks/>
          </p:cNvSpPr>
          <p:nvPr/>
        </p:nvSpPr>
        <p:spPr>
          <a:xfrm>
            <a:off x="1691680" y="1340768"/>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THE TURTLE WHICH WE COMMAND</a:t>
            </a:r>
            <a:endParaRPr lang="en-GB" dirty="0"/>
          </a:p>
        </p:txBody>
      </p:sp>
      <p:sp>
        <p:nvSpPr>
          <p:cNvPr id="6" name="Subtitle 2"/>
          <p:cNvSpPr txBox="1">
            <a:spLocks/>
          </p:cNvSpPr>
          <p:nvPr/>
        </p:nvSpPr>
        <p:spPr>
          <a:xfrm>
            <a:off x="4766824" y="5248308"/>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WHERE WE WRITE THE COMMAND</a:t>
            </a:r>
            <a:endParaRPr lang="en-GB" dirty="0"/>
          </a:p>
        </p:txBody>
      </p:sp>
      <p:cxnSp>
        <p:nvCxnSpPr>
          <p:cNvPr id="9" name="Straight Arrow Connector 8"/>
          <p:cNvCxnSpPr/>
          <p:nvPr/>
        </p:nvCxnSpPr>
        <p:spPr>
          <a:xfrm flipH="1">
            <a:off x="2339752" y="5589240"/>
            <a:ext cx="2592288" cy="7227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635896" y="2204864"/>
            <a:ext cx="79208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Subtitle 2"/>
          <p:cNvSpPr txBox="1">
            <a:spLocks/>
          </p:cNvSpPr>
          <p:nvPr/>
        </p:nvSpPr>
        <p:spPr>
          <a:xfrm>
            <a:off x="1763688" y="3464515"/>
            <a:ext cx="3309803" cy="1260629"/>
          </a:xfrm>
          <a:prstGeom prst="rect">
            <a:avLst/>
          </a:prstGeom>
        </p:spPr>
        <p:txBody>
          <a:bodyPr vert="horz" lIns="91440" tIns="45720" rIns="91440" bIns="45720" rtlCol="0">
            <a:normAutofit fontScale="92500" lnSpcReduction="2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WHERE </a:t>
            </a:r>
            <a:r>
              <a:rPr lang="en-US" dirty="0" smtClean="0"/>
              <a:t>THE LIST OF COMMAND THAT WAS WRITTEN WILL BE DISPLAYED</a:t>
            </a:r>
            <a:endParaRPr lang="en-GB" dirty="0"/>
          </a:p>
        </p:txBody>
      </p:sp>
      <p:sp>
        <p:nvSpPr>
          <p:cNvPr id="14" name="Subtitle 2"/>
          <p:cNvSpPr txBox="1">
            <a:spLocks/>
          </p:cNvSpPr>
          <p:nvPr/>
        </p:nvSpPr>
        <p:spPr>
          <a:xfrm>
            <a:off x="5364088" y="3068960"/>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	</a:t>
            </a:r>
            <a:r>
              <a:rPr lang="en-US" dirty="0" smtClean="0"/>
              <a:t>WILL EREASE ALL THE CODES AND COMMANDS</a:t>
            </a:r>
            <a:endParaRPr lang="en-GB" dirty="0"/>
          </a:p>
        </p:txBody>
      </p:sp>
      <p:cxnSp>
        <p:nvCxnSpPr>
          <p:cNvPr id="15" name="Straight Arrow Connector 14"/>
          <p:cNvCxnSpPr/>
          <p:nvPr/>
        </p:nvCxnSpPr>
        <p:spPr>
          <a:xfrm flipH="1">
            <a:off x="7308304" y="3933056"/>
            <a:ext cx="576064"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2483768" y="4581128"/>
            <a:ext cx="57606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293868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LOGO</a:t>
            </a:r>
            <a:endParaRPr lang="en-GB" dirty="0"/>
          </a:p>
        </p:txBody>
      </p:sp>
      <p:sp>
        <p:nvSpPr>
          <p:cNvPr id="3" name="Content Placeholder 2"/>
          <p:cNvSpPr>
            <a:spLocks noGrp="1"/>
          </p:cNvSpPr>
          <p:nvPr>
            <p:ph idx="1"/>
          </p:nvPr>
        </p:nvSpPr>
        <p:spPr/>
        <p:txBody>
          <a:bodyPr/>
          <a:lstStyle/>
          <a:p>
            <a:r>
              <a:rPr lang="en-GB" dirty="0" smtClean="0"/>
              <a:t>LOGO, or Turtle, is an program which move the turtle according to commands of syntax, or code, written</a:t>
            </a:r>
            <a:endParaRPr lang="en-GB" dirty="0"/>
          </a:p>
          <a:p>
            <a:r>
              <a:rPr lang="en-GB" dirty="0" smtClean="0"/>
              <a:t>It is used as an educational program that teaches how to perform simple commands in drawing mathematical shapes </a:t>
            </a:r>
          </a:p>
        </p:txBody>
      </p:sp>
    </p:spTree>
    <p:extLst>
      <p:ext uri="{BB962C8B-B14F-4D97-AF65-F5344CB8AC3E}">
        <p14:creationId xmlns:p14="http://schemas.microsoft.com/office/powerpoint/2010/main" xmlns="" val="381014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272926" cy="1143000"/>
          </a:xfrm>
        </p:spPr>
        <p:txBody>
          <a:bodyPr>
            <a:normAutofit fontScale="90000"/>
          </a:bodyPr>
          <a:lstStyle/>
          <a:p>
            <a:r>
              <a:rPr lang="en-US" dirty="0" smtClean="0"/>
              <a:t>EXAMPLE OF COMMAND CODE</a:t>
            </a:r>
            <a:endParaRPr lang="en-US" dirty="0"/>
          </a:p>
        </p:txBody>
      </p:sp>
      <p:pic>
        <p:nvPicPr>
          <p:cNvPr id="1026" name="Picture 2"/>
          <p:cNvPicPr>
            <a:picLocks noChangeAspect="1" noChangeArrowheads="1"/>
          </p:cNvPicPr>
          <p:nvPr/>
        </p:nvPicPr>
        <p:blipFill>
          <a:blip r:embed="rId3" cstate="print"/>
          <a:srcRect l="21035" t="71819" r="53125" b="19361"/>
          <a:stretch>
            <a:fillRect/>
          </a:stretch>
        </p:blipFill>
        <p:spPr bwMode="auto">
          <a:xfrm>
            <a:off x="827584" y="5445224"/>
            <a:ext cx="2520280" cy="504056"/>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1035" t="40320" r="66414" b="33367"/>
          <a:stretch>
            <a:fillRect/>
          </a:stretch>
        </p:blipFill>
        <p:spPr bwMode="auto">
          <a:xfrm>
            <a:off x="827584" y="3149352"/>
            <a:ext cx="1224136" cy="1503784"/>
          </a:xfrm>
          <a:prstGeom prst="rect">
            <a:avLst/>
          </a:prstGeom>
          <a:noFill/>
          <a:ln w="9525">
            <a:noFill/>
            <a:miter lim="800000"/>
            <a:headEnd/>
            <a:tailEnd/>
          </a:ln>
        </p:spPr>
      </p:pic>
      <p:sp>
        <p:nvSpPr>
          <p:cNvPr id="6" name="TextBox 5"/>
          <p:cNvSpPr txBox="1"/>
          <p:nvPr/>
        </p:nvSpPr>
        <p:spPr>
          <a:xfrm>
            <a:off x="755576" y="2708920"/>
            <a:ext cx="5328592" cy="369332"/>
          </a:xfrm>
          <a:prstGeom prst="rect">
            <a:avLst/>
          </a:prstGeom>
          <a:noFill/>
        </p:spPr>
        <p:txBody>
          <a:bodyPr wrap="square" rtlCol="0">
            <a:spAutoFit/>
          </a:bodyPr>
          <a:lstStyle/>
          <a:p>
            <a:r>
              <a:rPr lang="en-US" dirty="0" smtClean="0"/>
              <a:t>Draws a square with sides of 100 units long</a:t>
            </a:r>
            <a:endParaRPr lang="en-US" dirty="0"/>
          </a:p>
        </p:txBody>
      </p:sp>
      <p:sp>
        <p:nvSpPr>
          <p:cNvPr id="7" name="TextBox 6"/>
          <p:cNvSpPr txBox="1"/>
          <p:nvPr/>
        </p:nvSpPr>
        <p:spPr>
          <a:xfrm>
            <a:off x="755576" y="5013176"/>
            <a:ext cx="5328592" cy="369332"/>
          </a:xfrm>
          <a:prstGeom prst="rect">
            <a:avLst/>
          </a:prstGeom>
          <a:noFill/>
        </p:spPr>
        <p:txBody>
          <a:bodyPr wrap="square" rtlCol="0">
            <a:spAutoFit/>
          </a:bodyPr>
          <a:lstStyle/>
          <a:p>
            <a:r>
              <a:rPr lang="en-US" dirty="0" smtClean="0"/>
              <a:t>Draws a triangle</a:t>
            </a:r>
            <a:endParaRPr lang="en-US" dirty="0"/>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20254" b="3809"/>
          <a:stretch/>
        </p:blipFill>
        <p:spPr bwMode="auto">
          <a:xfrm>
            <a:off x="5292080" y="3212976"/>
            <a:ext cx="2910268" cy="28083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2" name="Straight Arrow Connector 11"/>
          <p:cNvCxnSpPr/>
          <p:nvPr/>
        </p:nvCxnSpPr>
        <p:spPr>
          <a:xfrm>
            <a:off x="2195736" y="3861048"/>
            <a:ext cx="3312368"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26" idx="3"/>
          </p:cNvCxnSpPr>
          <p:nvPr/>
        </p:nvCxnSpPr>
        <p:spPr>
          <a:xfrm flipV="1">
            <a:off x="3347864" y="5661248"/>
            <a:ext cx="2160240"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SIMPLE COMMANDS</a:t>
            </a:r>
            <a:endParaRPr lang="en-US" dirty="0"/>
          </a:p>
        </p:txBody>
      </p:sp>
      <p:sp>
        <p:nvSpPr>
          <p:cNvPr id="3" name="Content Placeholder 2"/>
          <p:cNvSpPr>
            <a:spLocks noGrp="1"/>
          </p:cNvSpPr>
          <p:nvPr>
            <p:ph idx="1"/>
          </p:nvPr>
        </p:nvSpPr>
        <p:spPr>
          <a:xfrm>
            <a:off x="539552" y="2276872"/>
            <a:ext cx="8064896" cy="4176464"/>
          </a:xfrm>
        </p:spPr>
        <p:txBody>
          <a:bodyPr>
            <a:normAutofit/>
          </a:bodyPr>
          <a:lstStyle/>
          <a:p>
            <a:r>
              <a:rPr lang="en-US" sz="1600" b="1" dirty="0" smtClean="0">
                <a:solidFill>
                  <a:schemeClr val="accent1"/>
                </a:solidFill>
              </a:rPr>
              <a:t>PD – pen down. </a:t>
            </a:r>
            <a:r>
              <a:rPr lang="en-US" sz="1600" dirty="0" smtClean="0"/>
              <a:t>This put down  the pen, or the turtle, and the followed commands will make a visible shape or line. This is a command which need to be written first thing when using logo.</a:t>
            </a:r>
          </a:p>
          <a:p>
            <a:r>
              <a:rPr lang="en-US" sz="1600" b="1" dirty="0" smtClean="0">
                <a:solidFill>
                  <a:schemeClr val="accent1"/>
                </a:solidFill>
              </a:rPr>
              <a:t>PU – pen up. </a:t>
            </a:r>
            <a:r>
              <a:rPr lang="en-US" sz="1600" dirty="0" smtClean="0"/>
              <a:t>This is like lifting a pen, movement that follow this will be invisible. So the turtle (little </a:t>
            </a:r>
            <a:r>
              <a:rPr lang="en-US" sz="1600" dirty="0" smtClean="0"/>
              <a:t>triangle thing) </a:t>
            </a:r>
            <a:r>
              <a:rPr lang="en-US" sz="1600" dirty="0" smtClean="0"/>
              <a:t>will still move, but there will be no line.</a:t>
            </a:r>
          </a:p>
          <a:p>
            <a:r>
              <a:rPr lang="en-US" sz="1600" b="1" dirty="0" smtClean="0">
                <a:solidFill>
                  <a:schemeClr val="accent1"/>
                </a:solidFill>
              </a:rPr>
              <a:t>FD – move forward. </a:t>
            </a:r>
            <a:r>
              <a:rPr lang="en-US" sz="1600" dirty="0" smtClean="0"/>
              <a:t>The turtle will move forward. When using this command, a number of how far you want it to go forward is needed to be put in after FD. Ex: FD 100. </a:t>
            </a:r>
          </a:p>
          <a:p>
            <a:r>
              <a:rPr lang="en-US" sz="1600" b="1" dirty="0" smtClean="0">
                <a:solidFill>
                  <a:schemeClr val="accent1"/>
                </a:solidFill>
              </a:rPr>
              <a:t>LT – turn left. </a:t>
            </a:r>
            <a:r>
              <a:rPr lang="en-US" sz="1600" dirty="0" smtClean="0"/>
              <a:t>The turtle will turn left with this command, but you need to put in a number for what degree you want to turn in left direction. Ex: LT 9o. That would be a right angle turn. </a:t>
            </a:r>
          </a:p>
          <a:p>
            <a:r>
              <a:rPr lang="en-US" sz="1600" b="1" dirty="0" smtClean="0">
                <a:solidFill>
                  <a:schemeClr val="accent1"/>
                </a:solidFill>
              </a:rPr>
              <a:t>RT – turn right. </a:t>
            </a:r>
            <a:r>
              <a:rPr lang="en-US" sz="1600" dirty="0" smtClean="0"/>
              <a:t>This is just like LT, but instead of turning left it will turn right.</a:t>
            </a:r>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 FOR COLOURING</a:t>
            </a:r>
            <a:endParaRPr lang="en-US" dirty="0"/>
          </a:p>
        </p:txBody>
      </p:sp>
      <p:sp>
        <p:nvSpPr>
          <p:cNvPr id="3" name="Content Placeholder 2"/>
          <p:cNvSpPr>
            <a:spLocks noGrp="1"/>
          </p:cNvSpPr>
          <p:nvPr>
            <p:ph idx="1"/>
          </p:nvPr>
        </p:nvSpPr>
        <p:spPr>
          <a:xfrm>
            <a:off x="539552" y="2323652"/>
            <a:ext cx="8064896" cy="4057676"/>
          </a:xfrm>
        </p:spPr>
        <p:txBody>
          <a:bodyPr>
            <a:normAutofit/>
          </a:bodyPr>
          <a:lstStyle/>
          <a:p>
            <a:pPr>
              <a:buNone/>
            </a:pPr>
            <a:r>
              <a:rPr lang="en-US" sz="1600" b="1" dirty="0" smtClean="0"/>
              <a:t>TO COLOUR A SHAPE :</a:t>
            </a:r>
          </a:p>
          <a:p>
            <a:r>
              <a:rPr lang="en-US" sz="1600" b="1" dirty="0" err="1" smtClean="0">
                <a:solidFill>
                  <a:schemeClr val="accent1"/>
                </a:solidFill>
              </a:rPr>
              <a:t>setfloodcolor</a:t>
            </a:r>
            <a:r>
              <a:rPr lang="en-US" sz="1600" b="1" dirty="0" smtClean="0">
                <a:solidFill>
                  <a:schemeClr val="accent1"/>
                </a:solidFill>
              </a:rPr>
              <a:t> </a:t>
            </a:r>
            <a:r>
              <a:rPr lang="en-US" sz="1600" dirty="0" smtClean="0"/>
              <a:t>– this set the color to a color RGB (RED GREEN BLUE)values, which you need to put in after </a:t>
            </a:r>
            <a:r>
              <a:rPr lang="en-US" sz="1600" dirty="0" err="1" smtClean="0"/>
              <a:t>setfloodcolor</a:t>
            </a:r>
            <a:r>
              <a:rPr lang="en-US" sz="1600" dirty="0" smtClean="0"/>
              <a:t>. The values goes form 0 to 255. ex: </a:t>
            </a:r>
            <a:r>
              <a:rPr lang="en-US" sz="1600" dirty="0" err="1" smtClean="0"/>
              <a:t>setfloodcolor</a:t>
            </a:r>
            <a:r>
              <a:rPr lang="en-US" sz="1600" dirty="0" smtClean="0"/>
              <a:t>  [255 0 0] this give a red color.</a:t>
            </a:r>
          </a:p>
          <a:p>
            <a:r>
              <a:rPr lang="en-US" sz="1600" b="1" dirty="0" smtClean="0">
                <a:solidFill>
                  <a:schemeClr val="accent1"/>
                </a:solidFill>
              </a:rPr>
              <a:t>fill</a:t>
            </a:r>
            <a:r>
              <a:rPr lang="en-US" sz="1600" dirty="0" smtClean="0"/>
              <a:t> – fill in the color that was set. In order to fill, the turtle need to be in the shape that was to be colored, when commanded fill color that was set by </a:t>
            </a:r>
            <a:r>
              <a:rPr lang="en-US" sz="1600" dirty="0" err="1" smtClean="0"/>
              <a:t>setfloodcolor</a:t>
            </a:r>
            <a:r>
              <a:rPr lang="en-US" sz="1600" dirty="0" smtClean="0"/>
              <a:t> will fills the area.</a:t>
            </a:r>
          </a:p>
          <a:p>
            <a:pPr>
              <a:buNone/>
            </a:pPr>
            <a:r>
              <a:rPr lang="en-US" sz="1600" b="1" dirty="0" smtClean="0"/>
              <a:t>TO CHANGE LINE COLOR AND SIZE:</a:t>
            </a:r>
          </a:p>
          <a:p>
            <a:r>
              <a:rPr lang="en-US" sz="1600" b="1" dirty="0" err="1" smtClean="0">
                <a:solidFill>
                  <a:schemeClr val="accent1"/>
                </a:solidFill>
              </a:rPr>
              <a:t>SetPC</a:t>
            </a:r>
            <a:r>
              <a:rPr lang="en-US" sz="1600" b="1" dirty="0" smtClean="0">
                <a:solidFill>
                  <a:schemeClr val="accent1"/>
                </a:solidFill>
              </a:rPr>
              <a:t> </a:t>
            </a:r>
            <a:r>
              <a:rPr lang="en-US" sz="1600" dirty="0" smtClean="0"/>
              <a:t>– set pen color. This set the color of the line that will be drawn following this command. An RGB of color need to be put in also.</a:t>
            </a:r>
            <a:br>
              <a:rPr lang="en-US" sz="1600" dirty="0" smtClean="0"/>
            </a:br>
            <a:r>
              <a:rPr lang="en-US" sz="1600" dirty="0" smtClean="0"/>
              <a:t>Ex: </a:t>
            </a:r>
            <a:r>
              <a:rPr lang="en-US" sz="1600" dirty="0" err="1" smtClean="0"/>
              <a:t>SetPC</a:t>
            </a:r>
            <a:r>
              <a:rPr lang="en-US" sz="1600" dirty="0" smtClean="0"/>
              <a:t> [0 255 0] changes the pen color to green</a:t>
            </a:r>
          </a:p>
          <a:p>
            <a:r>
              <a:rPr lang="en-US" sz="1600" b="1" dirty="0" err="1" smtClean="0">
                <a:solidFill>
                  <a:schemeClr val="accent1"/>
                </a:solidFill>
              </a:rPr>
              <a:t>SetPenSize</a:t>
            </a:r>
            <a:r>
              <a:rPr lang="en-US" sz="1600" b="1" dirty="0" smtClean="0">
                <a:solidFill>
                  <a:schemeClr val="accent1"/>
                </a:solidFill>
              </a:rPr>
              <a:t> </a:t>
            </a:r>
            <a:r>
              <a:rPr lang="en-US" sz="1600" dirty="0" smtClean="0"/>
              <a:t>– set pen size. This set the size of the line that is to be drawn. The width of the pen is to be put in also. Ex: </a:t>
            </a:r>
            <a:r>
              <a:rPr lang="en-US" sz="1600" dirty="0" err="1" smtClean="0"/>
              <a:t>SetPenSize</a:t>
            </a:r>
            <a:r>
              <a:rPr lang="en-US" sz="1600" dirty="0" smtClean="0"/>
              <a:t> [2 2]</a:t>
            </a:r>
          </a:p>
          <a:p>
            <a:r>
              <a:rPr lang="en-US" sz="1600" b="1" dirty="0" err="1" smtClean="0">
                <a:solidFill>
                  <a:schemeClr val="accent1"/>
                </a:solidFill>
              </a:rPr>
              <a:t>Pennormal</a:t>
            </a:r>
            <a:r>
              <a:rPr lang="en-US" sz="1600" dirty="0" smtClean="0"/>
              <a:t> – change pen back to normal size and color (black).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20254" b="3809"/>
          <a:stretch/>
        </p:blipFill>
        <p:spPr bwMode="auto">
          <a:xfrm>
            <a:off x="1619672" y="726590"/>
            <a:ext cx="5904656" cy="5697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lum contrast="-10000"/>
          </a:blip>
          <a:srcRect l="21035" t="40320" r="66414" b="33367"/>
          <a:stretch>
            <a:fillRect/>
          </a:stretch>
        </p:blipFill>
        <p:spPr bwMode="auto">
          <a:xfrm>
            <a:off x="1763688" y="4941168"/>
            <a:ext cx="813816" cy="999728"/>
          </a:xfrm>
          <a:prstGeom prst="rect">
            <a:avLst/>
          </a:prstGeom>
          <a:noFill/>
          <a:ln w="9525">
            <a:noFill/>
            <a:miter lim="800000"/>
            <a:headEnd/>
            <a:tailEnd/>
          </a:ln>
        </p:spPr>
      </p:pic>
      <p:sp>
        <p:nvSpPr>
          <p:cNvPr id="8" name="Rectangle 7"/>
          <p:cNvSpPr/>
          <p:nvPr/>
        </p:nvSpPr>
        <p:spPr>
          <a:xfrm>
            <a:off x="4355976" y="1988840"/>
            <a:ext cx="864096" cy="864096"/>
          </a:xfrm>
          <a:prstGeom prst="rect">
            <a:avLst/>
          </a:prstGeom>
          <a:solidFill>
            <a:schemeClr val="bg1"/>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rot="16026080">
            <a:off x="4287701" y="2777379"/>
            <a:ext cx="136549" cy="151114"/>
          </a:xfrm>
          <a:prstGeom prst="triangl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37814" t="32643" r="59059" b="63971"/>
          <a:stretch/>
        </p:blipFill>
        <p:spPr bwMode="auto">
          <a:xfrm rot="16200000">
            <a:off x="4268471" y="2724417"/>
            <a:ext cx="231521" cy="200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206</TotalTime>
  <Words>418</Words>
  <Application>Microsoft Office PowerPoint</Application>
  <PresentationFormat>On-screen Show (4:3)</PresentationFormat>
  <Paragraphs>33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Austin</vt:lpstr>
      <vt:lpstr>LOGO</vt:lpstr>
      <vt:lpstr>Slide 2</vt:lpstr>
      <vt:lpstr>WHAT IS LOGO</vt:lpstr>
      <vt:lpstr>EXAMPLE OF COMMAND CODE</vt:lpstr>
      <vt:lpstr>SIMPLE COMMANDS</vt:lpstr>
      <vt:lpstr>COMMAND FOR COLOURING</vt:lpstr>
      <vt:lpstr>Slide 7</vt:lpstr>
    </vt:vector>
  </TitlesOfParts>
  <Company>St.Andrews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dc:title>
  <dc:creator>Kaotip Prapawiwat</dc:creator>
  <cp:lastModifiedBy>Valued Acer Customer</cp:lastModifiedBy>
  <cp:revision>14</cp:revision>
  <dcterms:created xsi:type="dcterms:W3CDTF">2012-02-09T04:55:51Z</dcterms:created>
  <dcterms:modified xsi:type="dcterms:W3CDTF">2012-02-26T12:14:10Z</dcterms:modified>
</cp:coreProperties>
</file>