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1" r:id="rId4"/>
    <p:sldId id="257" r:id="rId5"/>
    <p:sldId id="263" r:id="rId6"/>
    <p:sldId id="262" r:id="rId7"/>
    <p:sldId id="265" r:id="rId8"/>
    <p:sldId id="264" r:id="rId9"/>
    <p:sldId id="259" r:id="rId10"/>
    <p:sldId id="260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182" y="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513B9-F587-4EB2-B1CB-553C5D622F8E}" type="datetimeFigureOut">
              <a:rPr lang="en-GB" smtClean="0"/>
              <a:t>01/03/2012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45230-39BA-472A-8689-87535BD0E76B}" type="slidenum">
              <a:rPr lang="en-GB" smtClean="0"/>
              <a:t>‹#›</a:t>
            </a:fld>
            <a:endParaRPr lang="en-GB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513B9-F587-4EB2-B1CB-553C5D622F8E}" type="datetimeFigureOut">
              <a:rPr lang="en-GB" smtClean="0"/>
              <a:t>01/03/2012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45230-39BA-472A-8689-87535BD0E76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513B9-F587-4EB2-B1CB-553C5D622F8E}" type="datetimeFigureOut">
              <a:rPr lang="en-GB" smtClean="0"/>
              <a:t>01/03/2012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45230-39BA-472A-8689-87535BD0E76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513B9-F587-4EB2-B1CB-553C5D622F8E}" type="datetimeFigureOut">
              <a:rPr lang="en-GB" smtClean="0"/>
              <a:t>01/03/2012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45230-39BA-472A-8689-87535BD0E76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513B9-F587-4EB2-B1CB-553C5D622F8E}" type="datetimeFigureOut">
              <a:rPr lang="en-GB" smtClean="0"/>
              <a:t>01/03/2012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49045230-39BA-472A-8689-87535BD0E76B}" type="slidenum">
              <a:rPr lang="en-GB" smtClean="0"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513B9-F587-4EB2-B1CB-553C5D622F8E}" type="datetimeFigureOut">
              <a:rPr lang="en-GB" smtClean="0"/>
              <a:t>01/03/2012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45230-39BA-472A-8689-87535BD0E76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513B9-F587-4EB2-B1CB-553C5D622F8E}" type="datetimeFigureOut">
              <a:rPr lang="en-GB" smtClean="0"/>
              <a:t>01/03/2012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45230-39BA-472A-8689-87535BD0E76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513B9-F587-4EB2-B1CB-553C5D622F8E}" type="datetimeFigureOut">
              <a:rPr lang="en-GB" smtClean="0"/>
              <a:t>01/03/2012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45230-39BA-472A-8689-87535BD0E76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513B9-F587-4EB2-B1CB-553C5D622F8E}" type="datetimeFigureOut">
              <a:rPr lang="en-GB" smtClean="0"/>
              <a:t>01/03/2012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45230-39BA-472A-8689-87535BD0E76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513B9-F587-4EB2-B1CB-553C5D622F8E}" type="datetimeFigureOut">
              <a:rPr lang="en-GB" smtClean="0"/>
              <a:t>01/03/2012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45230-39BA-472A-8689-87535BD0E76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513B9-F587-4EB2-B1CB-553C5D622F8E}" type="datetimeFigureOut">
              <a:rPr lang="en-GB" smtClean="0"/>
              <a:t>01/03/2012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45230-39BA-472A-8689-87535BD0E76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26513B9-F587-4EB2-B1CB-553C5D622F8E}" type="datetimeFigureOut">
              <a:rPr lang="en-GB" smtClean="0"/>
              <a:t>01/03/2012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9045230-39BA-472A-8689-87535BD0E76B}" type="slidenum">
              <a:rPr lang="en-GB" smtClean="0"/>
              <a:t>‹#›</a:t>
            </a:fld>
            <a:endParaRPr lang="en-GB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699203">
            <a:off x="-57412" y="1630206"/>
            <a:ext cx="6745706" cy="1695289"/>
          </a:xfrm>
        </p:spPr>
        <p:txBody>
          <a:bodyPr>
            <a:noAutofit/>
          </a:bodyPr>
          <a:lstStyle/>
          <a:p>
            <a:r>
              <a:rPr lang="en-US" sz="11500" dirty="0" smtClean="0">
                <a:solidFill>
                  <a:srgbClr val="92D050"/>
                </a:solidFill>
              </a:rPr>
              <a:t>LOGO</a:t>
            </a:r>
            <a:endParaRPr lang="en-GB" sz="11500" dirty="0">
              <a:solidFill>
                <a:srgbClr val="92D05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993238" y="2772033"/>
            <a:ext cx="388843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 smtClean="0"/>
              <a:t>What is logo32?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Why commands are important?</a:t>
            </a:r>
            <a:endParaRPr lang="en-GB" dirty="0"/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Basic commands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What is a turtle? 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What is repeat?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What is commander?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How to change color of pen?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How to draw a square?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How to draw a circle?</a:t>
            </a:r>
          </a:p>
          <a:p>
            <a:pPr marL="342900" indent="-342900">
              <a:buFont typeface="+mj-lt"/>
              <a:buAutoNum type="arabicPeriod"/>
            </a:pPr>
            <a:endParaRPr lang="en-US" dirty="0" smtClean="0"/>
          </a:p>
          <a:p>
            <a:pPr marL="342900" indent="-342900">
              <a:buFont typeface="+mj-lt"/>
              <a:buAutoNum type="arabicPeriod"/>
            </a:pPr>
            <a:endParaRPr lang="en-US" dirty="0" smtClean="0"/>
          </a:p>
          <a:p>
            <a:pPr marL="342900" indent="-342900">
              <a:buFont typeface="+mj-lt"/>
              <a:buAutoNum type="arabicPeriod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6022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draw a circle?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First go to the commander</a:t>
            </a:r>
          </a:p>
          <a:p>
            <a:r>
              <a:rPr lang="en-US" dirty="0" smtClean="0"/>
              <a:t>Then put in the commands</a:t>
            </a:r>
          </a:p>
          <a:p>
            <a:r>
              <a:rPr lang="en-US" dirty="0" smtClean="0"/>
              <a:t>repeat 360 [</a:t>
            </a:r>
            <a:r>
              <a:rPr lang="en-US" dirty="0" err="1" smtClean="0"/>
              <a:t>fd</a:t>
            </a:r>
            <a:r>
              <a:rPr lang="en-US" dirty="0" smtClean="0"/>
              <a:t> 1 </a:t>
            </a:r>
            <a:r>
              <a:rPr lang="en-US" dirty="0" err="1" smtClean="0"/>
              <a:t>rt</a:t>
            </a:r>
            <a:r>
              <a:rPr lang="en-US" dirty="0" smtClean="0"/>
              <a:t> 1]</a:t>
            </a:r>
          </a:p>
        </p:txBody>
      </p:sp>
    </p:spTree>
    <p:extLst>
      <p:ext uri="{BB962C8B-B14F-4D97-AF65-F5344CB8AC3E}">
        <p14:creationId xmlns:p14="http://schemas.microsoft.com/office/powerpoint/2010/main" val="27213238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variables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variable is an element, feature, or factor that is liable to vary change.</a:t>
            </a:r>
          </a:p>
          <a:p>
            <a:r>
              <a:rPr lang="en-US" dirty="0" smtClean="0"/>
              <a:t>For example, the codes that you put in a cell are variable (which can change)</a:t>
            </a:r>
          </a:p>
          <a:p>
            <a:pPr marL="137160" indent="0">
              <a:buNone/>
            </a:pPr>
            <a:endParaRPr lang="en-US" dirty="0" smtClean="0"/>
          </a:p>
          <a:p>
            <a:pPr marL="137160" indent="0">
              <a:buNone/>
            </a:pPr>
            <a:r>
              <a:rPr lang="en-US" dirty="0" smtClean="0"/>
              <a:t> </a:t>
            </a:r>
          </a:p>
          <a:p>
            <a:pPr marL="13716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921577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to square :length</a:t>
            </a:r>
          </a:p>
          <a:p>
            <a:pPr marL="137160" indent="0">
              <a:buNone/>
            </a:pPr>
            <a:r>
              <a:rPr lang="en-GB" dirty="0"/>
              <a:t>REPEAT 4 [FD :length RT 90]</a:t>
            </a:r>
          </a:p>
          <a:p>
            <a:pPr marL="137160" indent="0">
              <a:buNone/>
            </a:pPr>
            <a:r>
              <a:rPr lang="en-GB" dirty="0"/>
              <a:t>end </a:t>
            </a:r>
            <a:endParaRPr lang="en-GB" dirty="0" smtClean="0"/>
          </a:p>
          <a:p>
            <a:r>
              <a:rPr lang="en-GB" dirty="0"/>
              <a:t>to triangle :length</a:t>
            </a:r>
          </a:p>
          <a:p>
            <a:pPr marL="137160" indent="0">
              <a:buNone/>
            </a:pPr>
            <a:r>
              <a:rPr lang="en-GB" dirty="0"/>
              <a:t>REPEAT 3 [FD :length RT 120]</a:t>
            </a:r>
          </a:p>
          <a:p>
            <a:pPr marL="137160" indent="0">
              <a:buNone/>
            </a:pPr>
            <a:r>
              <a:rPr lang="en-GB" dirty="0"/>
              <a:t>end</a:t>
            </a:r>
          </a:p>
          <a:p>
            <a:pPr marL="137160" indent="0">
              <a:buNone/>
            </a:pPr>
            <a:endParaRPr lang="en-GB" dirty="0" smtClean="0"/>
          </a:p>
          <a:p>
            <a:pPr marL="137160" indent="0">
              <a:buNone/>
            </a:pP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447634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558" b="4746"/>
          <a:stretch/>
        </p:blipFill>
        <p:spPr bwMode="auto">
          <a:xfrm rot="808694">
            <a:off x="5595575" y="3676932"/>
            <a:ext cx="3096344" cy="2970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logo?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683568" y="1628800"/>
            <a:ext cx="7848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467544" y="1998132"/>
            <a:ext cx="8208912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It’s a programming language develop at the MIT (Massachusetts Institute of Technology).</a:t>
            </a:r>
          </a:p>
          <a:p>
            <a:endParaRPr lang="en-US" sz="20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Its easy to learn and really powerful.</a:t>
            </a:r>
          </a:p>
          <a:p>
            <a:endParaRPr lang="en-US" sz="20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It uses commands to make what you want.</a:t>
            </a:r>
          </a:p>
          <a:p>
            <a:endParaRPr lang="en-US" sz="20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Its simple to use.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endParaRPr lang="en-GB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9074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Why commands are important?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Commands are very important because we need to command an object to do a certain thing.</a:t>
            </a:r>
          </a:p>
          <a:p>
            <a:r>
              <a:rPr lang="en-US" dirty="0" smtClean="0"/>
              <a:t>Robots work with commands if they wouldn't have commands they wouldn't work.</a:t>
            </a:r>
          </a:p>
          <a:p>
            <a:r>
              <a:rPr lang="en-US" dirty="0" smtClean="0"/>
              <a:t>Traffic lights work with commands, if traffic lights have an error we would make many accidents. If commands are put carefully then the traffic light would work.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52225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Commands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PD is </a:t>
            </a:r>
            <a:r>
              <a:rPr lang="en-US" dirty="0" err="1" smtClean="0"/>
              <a:t>pendown</a:t>
            </a:r>
            <a:r>
              <a:rPr lang="en-US" dirty="0" smtClean="0"/>
              <a:t> so it start writing</a:t>
            </a:r>
            <a:endParaRPr lang="en-US" dirty="0"/>
          </a:p>
          <a:p>
            <a:r>
              <a:rPr lang="en-US" dirty="0" smtClean="0"/>
              <a:t>PU is </a:t>
            </a:r>
            <a:r>
              <a:rPr lang="en-US" dirty="0" err="1" smtClean="0"/>
              <a:t>penup</a:t>
            </a:r>
            <a:r>
              <a:rPr lang="en-US" dirty="0" smtClean="0"/>
              <a:t> so it will stop writing</a:t>
            </a:r>
          </a:p>
          <a:p>
            <a:r>
              <a:rPr lang="en-US" dirty="0" smtClean="0"/>
              <a:t>Forward is FD with any number (FD 100)</a:t>
            </a:r>
          </a:p>
          <a:p>
            <a:r>
              <a:rPr lang="en-US" dirty="0" smtClean="0"/>
              <a:t>Backward is BK with any number (BK 90)</a:t>
            </a:r>
          </a:p>
          <a:p>
            <a:r>
              <a:rPr lang="en-US" dirty="0" smtClean="0"/>
              <a:t>To rotate left you put LT and how many degrees (0-360) LT 45</a:t>
            </a:r>
          </a:p>
          <a:p>
            <a:r>
              <a:rPr lang="en-US" dirty="0" smtClean="0"/>
              <a:t>To rotate right you put RT and how many degrees (0-360)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03953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turtle?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turtle is a triangular shape </a:t>
            </a:r>
          </a:p>
          <a:p>
            <a:r>
              <a:rPr lang="en-US" dirty="0" smtClean="0"/>
              <a:t>It show which direction your pointing</a:t>
            </a:r>
          </a:p>
          <a:p>
            <a:r>
              <a:rPr lang="en-US" dirty="0" smtClean="0"/>
              <a:t>It is found in the middle of the logo screen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21904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repeat?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Repeat is a set of commands that are repeated which are in the brackets.</a:t>
            </a:r>
          </a:p>
          <a:p>
            <a:r>
              <a:rPr lang="en-US" dirty="0" smtClean="0"/>
              <a:t>For example: repeat [ </a:t>
            </a:r>
            <a:r>
              <a:rPr lang="en-US" dirty="0" err="1" smtClean="0"/>
              <a:t>fd</a:t>
            </a:r>
            <a:r>
              <a:rPr lang="en-US" dirty="0" smtClean="0"/>
              <a:t> 50 </a:t>
            </a:r>
            <a:r>
              <a:rPr lang="en-US" dirty="0" err="1" smtClean="0"/>
              <a:t>lt</a:t>
            </a:r>
            <a:r>
              <a:rPr lang="en-US" dirty="0" smtClean="0"/>
              <a:t> 45 ] to make an octagon</a:t>
            </a:r>
          </a:p>
          <a:p>
            <a:pPr marL="13716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34113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commander?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Commander is the box on the bottom.</a:t>
            </a:r>
          </a:p>
          <a:p>
            <a:r>
              <a:rPr lang="en-US" dirty="0" smtClean="0"/>
              <a:t>Commander is where you write your commands.</a:t>
            </a:r>
          </a:p>
          <a:p>
            <a:r>
              <a:rPr lang="en-US" dirty="0" smtClean="0"/>
              <a:t>You </a:t>
            </a:r>
            <a:r>
              <a:rPr lang="en-US" dirty="0" err="1" smtClean="0"/>
              <a:t>alwas</a:t>
            </a:r>
            <a:r>
              <a:rPr lang="en-US" dirty="0" smtClean="0"/>
              <a:t> have to start with </a:t>
            </a:r>
            <a:r>
              <a:rPr lang="en-US" dirty="0" err="1" smtClean="0"/>
              <a:t>pd</a:t>
            </a:r>
            <a:r>
              <a:rPr lang="en-US" dirty="0" smtClean="0"/>
              <a:t> (</a:t>
            </a:r>
            <a:r>
              <a:rPr lang="en-US" dirty="0" err="1" smtClean="0"/>
              <a:t>pendown</a:t>
            </a:r>
            <a:r>
              <a:rPr lang="en-US" dirty="0" smtClean="0"/>
              <a:t>) </a:t>
            </a:r>
          </a:p>
          <a:p>
            <a:r>
              <a:rPr lang="en-US" dirty="0" smtClean="0"/>
              <a:t>To finish you write </a:t>
            </a:r>
            <a:r>
              <a:rPr lang="en-US" dirty="0" err="1" smtClean="0"/>
              <a:t>pu</a:t>
            </a:r>
            <a:r>
              <a:rPr lang="en-US" dirty="0" smtClean="0"/>
              <a:t> (</a:t>
            </a:r>
            <a:r>
              <a:rPr lang="en-US" dirty="0" err="1" smtClean="0"/>
              <a:t>penup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62844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change color of pen?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is only red, green, and blue color.</a:t>
            </a:r>
          </a:p>
          <a:p>
            <a:r>
              <a:rPr lang="en-US" dirty="0" smtClean="0"/>
              <a:t>Go to the commander</a:t>
            </a:r>
          </a:p>
          <a:p>
            <a:r>
              <a:rPr lang="en-US" dirty="0" smtClean="0"/>
              <a:t>Write: </a:t>
            </a:r>
            <a:r>
              <a:rPr lang="en-US" dirty="0" err="1" smtClean="0"/>
              <a:t>SetPC</a:t>
            </a:r>
            <a:r>
              <a:rPr lang="en-US" dirty="0" smtClean="0"/>
              <a:t> [255 0 0] (for red) you have to put one of the number from 0 to 255 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7079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How to draw a square?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First go to the commander</a:t>
            </a:r>
          </a:p>
          <a:p>
            <a:r>
              <a:rPr lang="en-GB" dirty="0" smtClean="0"/>
              <a:t>Write repeat 4 [</a:t>
            </a:r>
            <a:r>
              <a:rPr lang="en-GB" dirty="0" err="1" smtClean="0"/>
              <a:t>fd</a:t>
            </a:r>
            <a:r>
              <a:rPr lang="en-GB" dirty="0" smtClean="0"/>
              <a:t> 10 </a:t>
            </a:r>
            <a:r>
              <a:rPr lang="en-GB" dirty="0" err="1" smtClean="0"/>
              <a:t>rt</a:t>
            </a:r>
            <a:r>
              <a:rPr lang="en-GB" dirty="0" smtClean="0"/>
              <a:t> 90]</a:t>
            </a:r>
          </a:p>
          <a:p>
            <a:r>
              <a:rPr lang="en-GB" dirty="0" smtClean="0"/>
              <a:t>You can increase or decrees the size by changing the number of </a:t>
            </a:r>
            <a:r>
              <a:rPr lang="en-GB" dirty="0" err="1" smtClean="0"/>
              <a:t>fd</a:t>
            </a:r>
            <a:endParaRPr lang="en-GB" dirty="0" smtClean="0"/>
          </a:p>
          <a:p>
            <a:r>
              <a:rPr lang="en-GB" dirty="0" smtClean="0"/>
              <a:t>But the </a:t>
            </a:r>
            <a:r>
              <a:rPr lang="en-GB" dirty="0" err="1" smtClean="0"/>
              <a:t>rt</a:t>
            </a:r>
            <a:r>
              <a:rPr lang="en-GB" dirty="0" smtClean="0"/>
              <a:t> stay’s the same, it must always be 90</a:t>
            </a:r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57969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249</TotalTime>
  <Words>494</Words>
  <Application>Microsoft Office PowerPoint</Application>
  <PresentationFormat>On-screen Show (4:3)</PresentationFormat>
  <Paragraphs>69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Apex</vt:lpstr>
      <vt:lpstr>LOGO</vt:lpstr>
      <vt:lpstr>What is logo?</vt:lpstr>
      <vt:lpstr>Why commands are important?</vt:lpstr>
      <vt:lpstr>Commands</vt:lpstr>
      <vt:lpstr>What is turtle?</vt:lpstr>
      <vt:lpstr>What is repeat?</vt:lpstr>
      <vt:lpstr>What is commander?</vt:lpstr>
      <vt:lpstr>How to change color of pen?</vt:lpstr>
      <vt:lpstr>How to draw a square?</vt:lpstr>
      <vt:lpstr>How to draw a circle?</vt:lpstr>
      <vt:lpstr>What is variables</vt:lpstr>
      <vt:lpstr>Examples</vt:lpstr>
    </vt:vector>
  </TitlesOfParts>
  <Company>St.Andrews International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LOGO</dc:title>
  <dc:creator>Angelo Grosoli</dc:creator>
  <cp:lastModifiedBy>Angelo Grosoli</cp:lastModifiedBy>
  <cp:revision>15</cp:revision>
  <dcterms:created xsi:type="dcterms:W3CDTF">2012-02-09T04:23:37Z</dcterms:created>
  <dcterms:modified xsi:type="dcterms:W3CDTF">2012-03-01T05:17:46Z</dcterms:modified>
</cp:coreProperties>
</file>