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E5E578-2480-4431-8B0E-762DD7A984AA}" type="datetimeFigureOut">
              <a:rPr lang="en-GB" smtClean="0"/>
              <a:pPr/>
              <a:t>21/03/2012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782FB33-492B-48D5-A43B-FA46ACCB062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E3"/>
              </a:clrFrom>
              <a:clrTo>
                <a:srgbClr val="FFFFE3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lasticWrap trans="6000" smoothness="3"/>
                    </a14:imgEffect>
                    <a14:imgEffect>
                      <a14:saturation sat="10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64" y="90513"/>
            <a:ext cx="9002432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157" y="2726184"/>
            <a:ext cx="8352928" cy="1470025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b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98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LOGO</a:t>
            </a:r>
            <a:r>
              <a:rPr lang="en-US" sz="6000" b="1" cap="all" dirty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sz="6000" b="1" cap="all" dirty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en-GB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334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   A logo is a design or sign that </a:t>
            </a:r>
            <a:r>
              <a:rPr lang="en-US" sz="3600" dirty="0" smtClean="0"/>
              <a:t>identifies a </a:t>
            </a:r>
            <a:r>
              <a:rPr lang="en-US" sz="3600" dirty="0" smtClean="0"/>
              <a:t>brand.</a:t>
            </a:r>
          </a:p>
          <a:p>
            <a:r>
              <a:rPr lang="en-US" sz="3600" dirty="0" smtClean="0"/>
              <a:t>Our programing system is called Logo 32 (turtle) , it is a on-screen cursor </a:t>
            </a:r>
            <a:r>
              <a:rPr lang="en-GB" sz="3600" dirty="0" smtClean="0">
                <a:effectLst/>
              </a:rPr>
              <a:t>which can be given movement and drawing instructions to make graphics.</a:t>
            </a:r>
          </a:p>
          <a:p>
            <a:pPr>
              <a:buNone/>
            </a:pPr>
            <a:endParaRPr lang="en-US" sz="4000" b="1" u="sng" dirty="0" smtClean="0"/>
          </a:p>
          <a:p>
            <a:pPr>
              <a:buNone/>
            </a:pPr>
            <a:endParaRPr lang="en-GB" sz="4000" b="1" u="sn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Aharoni" pitchFamily="2" charset="-79"/>
                <a:cs typeface="Aharoni" pitchFamily="2" charset="-79"/>
              </a:rPr>
              <a:t>What is Logo?</a:t>
            </a:r>
            <a:endParaRPr lang="en-GB" sz="60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626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 variable is an element, feature, or factor that is liable to vary change.</a:t>
            </a:r>
          </a:p>
          <a:p>
            <a:r>
              <a:rPr lang="en-US" sz="3600" dirty="0" smtClean="0"/>
              <a:t>For example, the codes that you put in a cell are variable (which can change)</a:t>
            </a:r>
          </a:p>
          <a:p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VARIABLES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0346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WORDS</a:t>
            </a:r>
            <a:endParaRPr lang="en-GB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635896" y="2204864"/>
            <a:ext cx="2284793" cy="46166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sz="2400" dirty="0" smtClean="0"/>
              <a:t>Controller (</a:t>
            </a:r>
            <a:r>
              <a:rPr lang="en-US" sz="2400" dirty="0" err="1" smtClean="0"/>
              <a:t>tutle</a:t>
            </a:r>
            <a:r>
              <a:rPr lang="en-US" sz="2400" dirty="0" smtClean="0"/>
              <a:t>)</a:t>
            </a:r>
            <a:endParaRPr lang="th-TH" sz="2400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0" y="3284984"/>
            <a:ext cx="2017027" cy="46166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sz="2400" dirty="0" smtClean="0"/>
              <a:t>Status window</a:t>
            </a:r>
            <a:endParaRPr lang="th-TH" sz="2400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876256" y="2420888"/>
            <a:ext cx="1035224" cy="46166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en-US" sz="2400" dirty="0" smtClean="0"/>
              <a:t>editor</a:t>
            </a:r>
            <a:endParaRPr lang="th-TH" sz="2400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732240" y="3933056"/>
            <a:ext cx="1837747" cy="46166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sz="2400" dirty="0" smtClean="0"/>
              <a:t>Drawing area</a:t>
            </a:r>
            <a:endParaRPr lang="th-TH" sz="2400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475656" y="5589240"/>
            <a:ext cx="1991635" cy="46166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r>
              <a:rPr lang="en-US" sz="2400" dirty="0" smtClean="0"/>
              <a:t>Command box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xmlns="" val="197544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Commands are </a:t>
            </a:r>
            <a:r>
              <a:rPr lang="en-US" dirty="0" smtClean="0"/>
              <a:t>important </a:t>
            </a:r>
            <a:r>
              <a:rPr lang="en-US" dirty="0" smtClean="0"/>
              <a:t>because we need to command an object to do a certain </a:t>
            </a:r>
            <a:r>
              <a:rPr lang="en-US" dirty="0" smtClean="0"/>
              <a:t>thing our way.</a:t>
            </a:r>
            <a:endParaRPr lang="en-US" dirty="0" smtClean="0"/>
          </a:p>
          <a:p>
            <a:r>
              <a:rPr lang="en-US" dirty="0" smtClean="0"/>
              <a:t>Most of electronics and robots work with commands only</a:t>
            </a:r>
          </a:p>
          <a:p>
            <a:r>
              <a:rPr lang="en-US" dirty="0" err="1" smtClean="0"/>
              <a:t>Ex.Traffic</a:t>
            </a:r>
            <a:r>
              <a:rPr lang="en-US" dirty="0" smtClean="0"/>
              <a:t> </a:t>
            </a:r>
            <a:r>
              <a:rPr lang="en-US" dirty="0" smtClean="0"/>
              <a:t>lights work with commands, if traffic lights have an error we would make many accidents. If commands are put carefully then the traffic light would work.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Aharoni" pitchFamily="2" charset="-79"/>
                <a:cs typeface="Aharoni" pitchFamily="2" charset="-79"/>
              </a:rPr>
              <a:t>COMMANDS</a:t>
            </a:r>
            <a:endParaRPr lang="en-US" sz="60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PD is </a:t>
            </a:r>
            <a:r>
              <a:rPr lang="en-US" dirty="0" err="1" smtClean="0"/>
              <a:t>pendown</a:t>
            </a:r>
            <a:r>
              <a:rPr lang="en-US" dirty="0" smtClean="0"/>
              <a:t> so it start writing</a:t>
            </a:r>
          </a:p>
          <a:p>
            <a:pPr>
              <a:buNone/>
            </a:pPr>
            <a:r>
              <a:rPr lang="en-US" dirty="0" smtClean="0"/>
              <a:t>PU is </a:t>
            </a:r>
            <a:r>
              <a:rPr lang="en-US" dirty="0" err="1" smtClean="0"/>
              <a:t>penup</a:t>
            </a:r>
            <a:r>
              <a:rPr lang="en-US" dirty="0" smtClean="0"/>
              <a:t> so it will stop writing</a:t>
            </a:r>
          </a:p>
          <a:p>
            <a:pPr>
              <a:buNone/>
            </a:pPr>
            <a:r>
              <a:rPr lang="en-US" dirty="0" smtClean="0"/>
              <a:t>Forward is FD with any number (FD 100)</a:t>
            </a:r>
          </a:p>
          <a:p>
            <a:pPr>
              <a:buNone/>
            </a:pPr>
            <a:r>
              <a:rPr lang="en-US" dirty="0" smtClean="0"/>
              <a:t>Backward is BK with any number (BK 90)</a:t>
            </a:r>
          </a:p>
          <a:p>
            <a:pPr>
              <a:buNone/>
            </a:pPr>
            <a:r>
              <a:rPr lang="en-US" dirty="0" smtClean="0"/>
              <a:t>To rotate left you put LT and how many degrees (0-360) LT 45</a:t>
            </a:r>
          </a:p>
          <a:p>
            <a:pPr>
              <a:buNone/>
            </a:pPr>
            <a:r>
              <a:rPr lang="en-US" dirty="0" smtClean="0"/>
              <a:t>To rotate right you put RT and how many degrees (0-360)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Simple commands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to repeat we will </a:t>
            </a:r>
            <a:r>
              <a:rPr lang="en-US" dirty="0" smtClean="0"/>
              <a:t>[ </a:t>
            </a:r>
            <a:r>
              <a:rPr lang="en-US" dirty="0" err="1" smtClean="0"/>
              <a:t>fd</a:t>
            </a:r>
            <a:r>
              <a:rPr lang="en-US" dirty="0" smtClean="0"/>
              <a:t> 50 </a:t>
            </a:r>
            <a:r>
              <a:rPr lang="en-US" dirty="0" err="1" smtClean="0"/>
              <a:t>lt</a:t>
            </a:r>
            <a:r>
              <a:rPr lang="en-US" dirty="0" smtClean="0"/>
              <a:t> 45 ] to make an </a:t>
            </a:r>
            <a:r>
              <a:rPr lang="en-US" dirty="0" smtClean="0"/>
              <a:t>octagon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CIRCLE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</a:t>
            </a:r>
            <a:r>
              <a:rPr lang="en-US" dirty="0" smtClean="0"/>
              <a:t>repeat 360 [</a:t>
            </a:r>
            <a:r>
              <a:rPr lang="en-US" dirty="0" err="1" smtClean="0"/>
              <a:t>fd</a:t>
            </a:r>
            <a:r>
              <a:rPr lang="en-US" dirty="0" smtClean="0"/>
              <a:t> 1 </a:t>
            </a:r>
            <a:r>
              <a:rPr lang="en-US" dirty="0" err="1" smtClean="0"/>
              <a:t>rt</a:t>
            </a:r>
            <a:r>
              <a:rPr lang="en-US" dirty="0" smtClean="0"/>
              <a:t> 1</a:t>
            </a:r>
            <a:r>
              <a:rPr lang="en-US" dirty="0" smtClean="0"/>
              <a:t>]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CHANGING COLOR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SetPC</a:t>
            </a:r>
            <a:r>
              <a:rPr lang="en-US" dirty="0" smtClean="0"/>
              <a:t> [255 0 0] (for red) you have to put one of the number from 0 to 255 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97</TotalTime>
  <Words>272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        LOGO       </vt:lpstr>
      <vt:lpstr>What is Logo?</vt:lpstr>
      <vt:lpstr>VARIABLES</vt:lpstr>
      <vt:lpstr>KEY WORDS</vt:lpstr>
      <vt:lpstr>COMMANDS</vt:lpstr>
      <vt:lpstr>Simple commands</vt:lpstr>
      <vt:lpstr>Slide 7</vt:lpstr>
    </vt:vector>
  </TitlesOfParts>
  <Company>St.Andrews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</dc:title>
  <dc:creator>Anisha Sham Dodani</dc:creator>
  <cp:lastModifiedBy>Corporate Edition</cp:lastModifiedBy>
  <cp:revision>12</cp:revision>
  <dcterms:created xsi:type="dcterms:W3CDTF">2012-02-09T04:28:24Z</dcterms:created>
  <dcterms:modified xsi:type="dcterms:W3CDTF">2012-03-21T11:10:40Z</dcterms:modified>
</cp:coreProperties>
</file>