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61" autoAdjust="0"/>
  </p:normalViewPr>
  <p:slideViewPr>
    <p:cSldViewPr>
      <p:cViewPr varScale="1">
        <p:scale>
          <a:sx n="103" d="100"/>
          <a:sy n="103" d="100"/>
        </p:scale>
        <p:origin x="-2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D022E9-3079-4ECE-B9EA-020700C06A26}" type="datetimeFigureOut">
              <a:rPr lang="en-GB" smtClean="0"/>
              <a:t>08/03/2012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E5B2C8-350D-4566-9307-D5ACD6FA43EB}" type="slidenum">
              <a:rPr lang="en-GB" smtClean="0"/>
              <a:t>‹#›</a:t>
            </a:fld>
            <a:endParaRPr lang="en-GB"/>
          </a:p>
        </p:txBody>
      </p:sp>
    </p:spTree>
    <p:extLst>
      <p:ext uri="{BB962C8B-B14F-4D97-AF65-F5344CB8AC3E}">
        <p14:creationId xmlns:p14="http://schemas.microsoft.com/office/powerpoint/2010/main" val="26674906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AE5B2C8-350D-4566-9307-D5ACD6FA43EB}" type="slidenum">
              <a:rPr lang="en-GB" smtClean="0"/>
              <a:t>14</a:t>
            </a:fld>
            <a:endParaRPr lang="en-GB"/>
          </a:p>
        </p:txBody>
      </p:sp>
    </p:spTree>
    <p:extLst>
      <p:ext uri="{BB962C8B-B14F-4D97-AF65-F5344CB8AC3E}">
        <p14:creationId xmlns:p14="http://schemas.microsoft.com/office/powerpoint/2010/main" val="31887277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C3A49DC8-E277-4592-9358-7EF7E07525D4}" type="datetimeFigureOut">
              <a:rPr lang="en-GB" smtClean="0"/>
              <a:pPr/>
              <a:t>08/03/2012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3C9C92-151A-410E-96E8-B4D3332D52E9}" type="slidenum">
              <a:rPr lang="en-GB" smtClean="0"/>
              <a:pPr/>
              <a:t>‹#›</a:t>
            </a:fld>
            <a:endParaRPr lang="en-GB"/>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A49DC8-E277-4592-9358-7EF7E07525D4}" type="datetimeFigureOut">
              <a:rPr lang="en-GB" smtClean="0"/>
              <a:pPr/>
              <a:t>08/03/2012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3C9C92-151A-410E-96E8-B4D3332D52E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A49DC8-E277-4592-9358-7EF7E07525D4}" type="datetimeFigureOut">
              <a:rPr lang="en-GB" smtClean="0"/>
              <a:pPr/>
              <a:t>08/03/2012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3C9C92-151A-410E-96E8-B4D3332D52E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A49DC8-E277-4592-9358-7EF7E07525D4}" type="datetimeFigureOut">
              <a:rPr lang="en-GB" smtClean="0"/>
              <a:pPr/>
              <a:t>08/03/2012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3C9C92-151A-410E-96E8-B4D3332D52E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C3A49DC8-E277-4592-9358-7EF7E07525D4}" type="datetimeFigureOut">
              <a:rPr lang="en-GB" smtClean="0"/>
              <a:pPr/>
              <a:t>08/03/2012</a:t>
            </a:fld>
            <a:endParaRPr lang="en-GB"/>
          </a:p>
        </p:txBody>
      </p:sp>
      <p:sp>
        <p:nvSpPr>
          <p:cNvPr id="91" name="Footer Placeholder 90"/>
          <p:cNvSpPr>
            <a:spLocks noGrp="1"/>
          </p:cNvSpPr>
          <p:nvPr>
            <p:ph type="ftr" sz="quarter" idx="11"/>
          </p:nvPr>
        </p:nvSpPr>
        <p:spPr/>
        <p:txBody>
          <a:bodyPr/>
          <a:lstStyle/>
          <a:p>
            <a:endParaRPr lang="en-GB"/>
          </a:p>
        </p:txBody>
      </p:sp>
      <p:sp>
        <p:nvSpPr>
          <p:cNvPr id="92" name="Slide Number Placeholder 91"/>
          <p:cNvSpPr>
            <a:spLocks noGrp="1"/>
          </p:cNvSpPr>
          <p:nvPr>
            <p:ph type="sldNum" sz="quarter" idx="12"/>
          </p:nvPr>
        </p:nvSpPr>
        <p:spPr/>
        <p:txBody>
          <a:bodyPr/>
          <a:lstStyle/>
          <a:p>
            <a:fld id="{073C9C92-151A-410E-96E8-B4D3332D52E9}"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A49DC8-E277-4592-9358-7EF7E07525D4}" type="datetimeFigureOut">
              <a:rPr lang="en-GB" smtClean="0"/>
              <a:pPr/>
              <a:t>08/03/2012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3C9C92-151A-410E-96E8-B4D3332D52E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A49DC8-E277-4592-9358-7EF7E07525D4}" type="datetimeFigureOut">
              <a:rPr lang="en-GB" smtClean="0"/>
              <a:pPr/>
              <a:t>08/03/2012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73C9C92-151A-410E-96E8-B4D3332D52E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A49DC8-E277-4592-9358-7EF7E07525D4}" type="datetimeFigureOut">
              <a:rPr lang="en-GB" smtClean="0"/>
              <a:pPr/>
              <a:t>08/03/2012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73C9C92-151A-410E-96E8-B4D3332D52E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A49DC8-E277-4592-9358-7EF7E07525D4}" type="datetimeFigureOut">
              <a:rPr lang="en-GB" smtClean="0"/>
              <a:pPr/>
              <a:t>08/03/2012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73C9C92-151A-410E-96E8-B4D3332D52E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3A49DC8-E277-4592-9358-7EF7E07525D4}" type="datetimeFigureOut">
              <a:rPr lang="en-GB" smtClean="0"/>
              <a:pPr/>
              <a:t>08/03/2012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3C9C92-151A-410E-96E8-B4D3332D52E9}" type="slidenum">
              <a:rPr lang="en-GB" smtClean="0"/>
              <a:pPr/>
              <a:t>‹#›</a:t>
            </a:fld>
            <a:endParaRPr lang="en-GB"/>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C3A49DC8-E277-4592-9358-7EF7E07525D4}" type="datetimeFigureOut">
              <a:rPr lang="en-GB" smtClean="0"/>
              <a:pPr/>
              <a:t>08/03/2012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3C9C92-151A-410E-96E8-B4D3332D52E9}" type="slidenum">
              <a:rPr lang="en-GB" smtClean="0"/>
              <a:pPr/>
              <a:t>‹#›</a:t>
            </a:fld>
            <a:endParaRPr lang="en-GB"/>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C3A49DC8-E277-4592-9358-7EF7E07525D4}" type="datetimeFigureOut">
              <a:rPr lang="en-GB" smtClean="0"/>
              <a:pPr/>
              <a:t>08/03/2012</a:t>
            </a:fld>
            <a:endParaRPr lang="en-GB"/>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GB"/>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073C9C92-151A-410E-96E8-B4D3332D52E9}" type="slidenum">
              <a:rPr lang="en-GB" smtClean="0"/>
              <a:pPr/>
              <a:t>‹#›</a:t>
            </a:fld>
            <a:endParaRPr lang="en-GB"/>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LOGO AND PROGRAMS</a:t>
            </a:r>
            <a:endParaRPr lang="en-GB" dirty="0"/>
          </a:p>
        </p:txBody>
      </p:sp>
      <p:sp>
        <p:nvSpPr>
          <p:cNvPr id="3" name="Subtitle 2"/>
          <p:cNvSpPr>
            <a:spLocks noGrp="1"/>
          </p:cNvSpPr>
          <p:nvPr>
            <p:ph type="subTitle" idx="1"/>
          </p:nvPr>
        </p:nvSpPr>
        <p:spPr/>
        <p:txBody>
          <a:bodyPr>
            <a:normAutofit lnSpcReduction="10000"/>
          </a:bodyPr>
          <a:lstStyle/>
          <a:p>
            <a:r>
              <a:rPr lang="en-US" dirty="0" smtClean="0"/>
              <a:t>HOW THEY WORK AND WHAT THEY DO.</a:t>
            </a:r>
          </a:p>
          <a:p>
            <a:r>
              <a:rPr lang="en-US" dirty="0" smtClean="0"/>
              <a:t>Jay </a:t>
            </a:r>
            <a:r>
              <a:rPr lang="en-US" dirty="0" err="1" smtClean="0"/>
              <a:t>Jay</a:t>
            </a:r>
            <a:r>
              <a:rPr lang="en-US" dirty="0" smtClean="0"/>
              <a:t> 9S</a:t>
            </a:r>
            <a:endParaRPr lang="en-GB" dirty="0"/>
          </a:p>
        </p:txBody>
      </p:sp>
    </p:spTree>
    <p:extLst>
      <p:ext uri="{BB962C8B-B14F-4D97-AF65-F5344CB8AC3E}">
        <p14:creationId xmlns:p14="http://schemas.microsoft.com/office/powerpoint/2010/main" val="21250530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 square using a variable code.</a:t>
            </a:r>
            <a:endParaRPr lang="en-GB" dirty="0"/>
          </a:p>
        </p:txBody>
      </p:sp>
      <p:sp>
        <p:nvSpPr>
          <p:cNvPr id="6" name="Text Placeholder 5"/>
          <p:cNvSpPr>
            <a:spLocks noGrp="1"/>
          </p:cNvSpPr>
          <p:nvPr>
            <p:ph type="body" sz="half" idx="2"/>
          </p:nvPr>
        </p:nvSpPr>
        <p:spPr/>
        <p:txBody>
          <a:bodyPr/>
          <a:lstStyle/>
          <a:p>
            <a:r>
              <a:rPr lang="en-US" dirty="0" smtClean="0"/>
              <a:t>Stuff.</a:t>
            </a:r>
          </a:p>
          <a:p>
            <a:r>
              <a:rPr lang="en-US" dirty="0" smtClean="0"/>
              <a:t>It’s a cool square.</a:t>
            </a:r>
            <a:endParaRPr lang="en-US"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013" t="6595" r="21819" b="35225"/>
          <a:stretch/>
        </p:blipFill>
        <p:spPr bwMode="auto">
          <a:xfrm>
            <a:off x="2886860" y="1052736"/>
            <a:ext cx="6130873"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70912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9253" t="9000" r="43440" b="45500"/>
          <a:stretch/>
        </p:blipFill>
        <p:spPr bwMode="auto">
          <a:xfrm>
            <a:off x="755576" y="692696"/>
            <a:ext cx="2601799" cy="3468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923928" y="836712"/>
            <a:ext cx="4104456" cy="369332"/>
          </a:xfrm>
          <a:prstGeom prst="rect">
            <a:avLst/>
          </a:prstGeom>
          <a:noFill/>
        </p:spPr>
        <p:txBody>
          <a:bodyPr wrap="square" rtlCol="0">
            <a:spAutoFit/>
          </a:bodyPr>
          <a:lstStyle/>
          <a:p>
            <a:r>
              <a:rPr lang="en-US" dirty="0" smtClean="0"/>
              <a:t>HOW TO CREATE A HOUSE!</a:t>
            </a:r>
            <a:endParaRPr lang="en-GB" dirty="0"/>
          </a:p>
        </p:txBody>
      </p:sp>
      <p:sp>
        <p:nvSpPr>
          <p:cNvPr id="4" name="TextBox 3"/>
          <p:cNvSpPr txBox="1"/>
          <p:nvPr/>
        </p:nvSpPr>
        <p:spPr>
          <a:xfrm>
            <a:off x="4067944" y="1340768"/>
            <a:ext cx="3528392" cy="369332"/>
          </a:xfrm>
          <a:prstGeom prst="rect">
            <a:avLst/>
          </a:prstGeom>
          <a:noFill/>
        </p:spPr>
        <p:txBody>
          <a:bodyPr wrap="square" rtlCol="0">
            <a:spAutoFit/>
          </a:bodyPr>
          <a:lstStyle/>
          <a:p>
            <a:r>
              <a:rPr lang="en-US" dirty="0" smtClean="0"/>
              <a:t>Make sure this is in your codes.</a:t>
            </a:r>
            <a:endParaRPr lang="en-GB" dirty="0"/>
          </a:p>
        </p:txBody>
      </p:sp>
      <p:sp>
        <p:nvSpPr>
          <p:cNvPr id="5" name="TextBox 4"/>
          <p:cNvSpPr txBox="1"/>
          <p:nvPr/>
        </p:nvSpPr>
        <p:spPr>
          <a:xfrm>
            <a:off x="3779911" y="1844824"/>
            <a:ext cx="3008815" cy="2031325"/>
          </a:xfrm>
          <a:prstGeom prst="rect">
            <a:avLst/>
          </a:prstGeom>
          <a:noFill/>
        </p:spPr>
        <p:txBody>
          <a:bodyPr wrap="square" rtlCol="0">
            <a:spAutoFit/>
          </a:bodyPr>
          <a:lstStyle/>
          <a:p>
            <a:r>
              <a:rPr lang="en-US" dirty="0" smtClean="0"/>
              <a:t>To square :length</a:t>
            </a:r>
          </a:p>
          <a:p>
            <a:r>
              <a:rPr lang="en-US" dirty="0" smtClean="0"/>
              <a:t>Repeat 4[</a:t>
            </a:r>
            <a:r>
              <a:rPr lang="en-US" dirty="0" err="1" smtClean="0"/>
              <a:t>fd</a:t>
            </a:r>
            <a:r>
              <a:rPr lang="en-US" dirty="0" smtClean="0"/>
              <a:t> :length </a:t>
            </a:r>
            <a:r>
              <a:rPr lang="en-US" dirty="0" err="1" smtClean="0"/>
              <a:t>rt</a:t>
            </a:r>
            <a:r>
              <a:rPr lang="en-US" dirty="0" smtClean="0"/>
              <a:t> 90]</a:t>
            </a:r>
          </a:p>
          <a:p>
            <a:r>
              <a:rPr lang="en-US" dirty="0" smtClean="0"/>
              <a:t>End</a:t>
            </a:r>
          </a:p>
          <a:p>
            <a:endParaRPr lang="en-US" dirty="0"/>
          </a:p>
          <a:p>
            <a:r>
              <a:rPr lang="en-US" dirty="0" smtClean="0"/>
              <a:t>To triangle :length</a:t>
            </a:r>
          </a:p>
          <a:p>
            <a:r>
              <a:rPr lang="en-US" dirty="0" smtClean="0"/>
              <a:t>Lt 90</a:t>
            </a:r>
            <a:endParaRPr lang="en-GB" dirty="0" smtClean="0"/>
          </a:p>
          <a:p>
            <a:r>
              <a:rPr lang="en-US" dirty="0" smtClean="0"/>
              <a:t>Repeat 3[</a:t>
            </a:r>
            <a:r>
              <a:rPr lang="en-US" dirty="0" err="1" smtClean="0"/>
              <a:t>rt</a:t>
            </a:r>
            <a:r>
              <a:rPr lang="en-US" dirty="0" smtClean="0"/>
              <a:t> 120 </a:t>
            </a:r>
            <a:r>
              <a:rPr lang="en-US" dirty="0" err="1" smtClean="0"/>
              <a:t>fd</a:t>
            </a:r>
            <a:r>
              <a:rPr lang="en-US" dirty="0" smtClean="0"/>
              <a:t> :length]</a:t>
            </a:r>
          </a:p>
        </p:txBody>
      </p:sp>
      <p:sp>
        <p:nvSpPr>
          <p:cNvPr id="6" name="TextBox 5"/>
          <p:cNvSpPr txBox="1"/>
          <p:nvPr/>
        </p:nvSpPr>
        <p:spPr>
          <a:xfrm>
            <a:off x="755576" y="4509120"/>
            <a:ext cx="7056784" cy="369332"/>
          </a:xfrm>
          <a:prstGeom prst="rect">
            <a:avLst/>
          </a:prstGeom>
          <a:noFill/>
        </p:spPr>
        <p:txBody>
          <a:bodyPr wrap="square" rtlCol="0">
            <a:spAutoFit/>
          </a:bodyPr>
          <a:lstStyle/>
          <a:p>
            <a:r>
              <a:rPr lang="en-US" dirty="0" smtClean="0"/>
              <a:t>Put this in code.</a:t>
            </a:r>
          </a:p>
        </p:txBody>
      </p:sp>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5469" t="45282" r="56047" b="35261"/>
          <a:stretch/>
        </p:blipFill>
        <p:spPr bwMode="auto">
          <a:xfrm>
            <a:off x="2503579" y="4221088"/>
            <a:ext cx="2840698" cy="2392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6048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15816" y="5013176"/>
            <a:ext cx="4896544" cy="369332"/>
          </a:xfrm>
          <a:prstGeom prst="rect">
            <a:avLst/>
          </a:prstGeom>
          <a:noFill/>
        </p:spPr>
        <p:txBody>
          <a:bodyPr wrap="square" rtlCol="0">
            <a:spAutoFit/>
          </a:bodyPr>
          <a:lstStyle/>
          <a:p>
            <a:r>
              <a:rPr lang="en-US" dirty="0" smtClean="0"/>
              <a:t>IT COULD LOOK LIKE THIS!</a:t>
            </a:r>
            <a:endParaRPr lang="en-GB"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2641" r="22350" b="52219"/>
          <a:stretch/>
        </p:blipFill>
        <p:spPr bwMode="auto">
          <a:xfrm>
            <a:off x="467544" y="1556792"/>
            <a:ext cx="8154886"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12025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51" t="5059" r="22661" b="35404"/>
          <a:stretch/>
        </p:blipFill>
        <p:spPr bwMode="auto">
          <a:xfrm>
            <a:off x="683568" y="364045"/>
            <a:ext cx="7863432"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691680" y="5661248"/>
            <a:ext cx="5760640" cy="369332"/>
          </a:xfrm>
          <a:prstGeom prst="rect">
            <a:avLst/>
          </a:prstGeom>
          <a:noFill/>
        </p:spPr>
        <p:txBody>
          <a:bodyPr wrap="square" rtlCol="0">
            <a:spAutoFit/>
          </a:bodyPr>
          <a:lstStyle/>
          <a:p>
            <a:r>
              <a:rPr lang="en-US" dirty="0" smtClean="0"/>
              <a:t>This was also made in logo! It’s not really hard…</a:t>
            </a:r>
            <a:endParaRPr lang="en-GB" dirty="0"/>
          </a:p>
        </p:txBody>
      </p:sp>
    </p:spTree>
    <p:extLst>
      <p:ext uri="{BB962C8B-B14F-4D97-AF65-F5344CB8AC3E}">
        <p14:creationId xmlns:p14="http://schemas.microsoft.com/office/powerpoint/2010/main" val="6212430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96" t="4942" r="22537" b="35360"/>
          <a:stretch/>
        </p:blipFill>
        <p:spPr bwMode="auto">
          <a:xfrm>
            <a:off x="539552" y="404664"/>
            <a:ext cx="8149381" cy="5063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123728" y="5661248"/>
            <a:ext cx="4732386"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 NIGHT SKY</a:t>
            </a:r>
          </a:p>
        </p:txBody>
      </p:sp>
    </p:spTree>
    <p:extLst>
      <p:ext uri="{BB962C8B-B14F-4D97-AF65-F5344CB8AC3E}">
        <p14:creationId xmlns:p14="http://schemas.microsoft.com/office/powerpoint/2010/main" val="3406343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control program?</a:t>
            </a:r>
            <a:endParaRPr lang="en-GB" dirty="0"/>
          </a:p>
        </p:txBody>
      </p:sp>
      <p:sp>
        <p:nvSpPr>
          <p:cNvPr id="3" name="Content Placeholder 2"/>
          <p:cNvSpPr>
            <a:spLocks noGrp="1"/>
          </p:cNvSpPr>
          <p:nvPr>
            <p:ph idx="1"/>
          </p:nvPr>
        </p:nvSpPr>
        <p:spPr/>
        <p:txBody>
          <a:bodyPr/>
          <a:lstStyle/>
          <a:p>
            <a:r>
              <a:rPr lang="en-US" dirty="0" smtClean="0"/>
              <a:t>A control program is a type of programming that allows you to control systems. Control programs are used in large buildings to control things, such as:</a:t>
            </a:r>
          </a:p>
          <a:p>
            <a:pPr marL="0" indent="0">
              <a:buNone/>
            </a:pPr>
            <a:r>
              <a:rPr lang="en-US" dirty="0" smtClean="0"/>
              <a:t>Large air conditioning systems</a:t>
            </a:r>
            <a:r>
              <a:rPr lang="en-GB" dirty="0" smtClean="0"/>
              <a:t/>
            </a:r>
            <a:br>
              <a:rPr lang="en-GB" dirty="0" smtClean="0"/>
            </a:br>
            <a:r>
              <a:rPr lang="en-GB" dirty="0" smtClean="0"/>
              <a:t>A robotic factory</a:t>
            </a:r>
            <a:r>
              <a:rPr lang="en-US" dirty="0"/>
              <a:t/>
            </a:r>
            <a:br>
              <a:rPr lang="en-US" dirty="0"/>
            </a:br>
            <a:r>
              <a:rPr lang="en-US" dirty="0" smtClean="0"/>
              <a:t>A basic lighting system.</a:t>
            </a:r>
          </a:p>
          <a:p>
            <a:pPr marL="0" indent="0">
              <a:buNone/>
            </a:pPr>
            <a:endParaRPr lang="en-US" dirty="0"/>
          </a:p>
          <a:p>
            <a:pPr marL="0" indent="0">
              <a:buNone/>
            </a:pPr>
            <a:r>
              <a:rPr lang="en-US" dirty="0" smtClean="0"/>
              <a:t>Control programs are usually sequences of commands put together, to do things in a certain order to create the final output.</a:t>
            </a:r>
            <a:endParaRPr lang="en-GB" dirty="0" smtClean="0"/>
          </a:p>
        </p:txBody>
      </p:sp>
    </p:spTree>
    <p:extLst>
      <p:ext uri="{BB962C8B-B14F-4D97-AF65-F5344CB8AC3E}">
        <p14:creationId xmlns:p14="http://schemas.microsoft.com/office/powerpoint/2010/main" val="192494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you use a control program?</a:t>
            </a:r>
            <a:endParaRPr lang="en-GB" dirty="0"/>
          </a:p>
        </p:txBody>
      </p:sp>
      <p:sp>
        <p:nvSpPr>
          <p:cNvPr id="3" name="Content Placeholder 2"/>
          <p:cNvSpPr>
            <a:spLocks noGrp="1"/>
          </p:cNvSpPr>
          <p:nvPr>
            <p:ph idx="1"/>
          </p:nvPr>
        </p:nvSpPr>
        <p:spPr/>
        <p:txBody>
          <a:bodyPr/>
          <a:lstStyle/>
          <a:p>
            <a:r>
              <a:rPr lang="en-US" dirty="0" smtClean="0"/>
              <a:t>A engine program can be used to input commands, and spread it through the system.</a:t>
            </a:r>
          </a:p>
          <a:p>
            <a:pPr>
              <a:buNone/>
            </a:pPr>
            <a:r>
              <a:rPr lang="en-GB" dirty="0" smtClean="0"/>
              <a:t>You can use a simple program called logo32 to demonstrate.</a:t>
            </a:r>
            <a:r>
              <a:rPr lang="en-US" dirty="0" smtClean="0"/>
              <a:t/>
            </a:r>
            <a:br>
              <a:rPr lang="en-US" dirty="0" smtClean="0"/>
            </a:br>
            <a:r>
              <a:rPr lang="en-US" dirty="0" smtClean="0"/>
              <a:t>It is a program you use to draw shapes through commands.</a:t>
            </a:r>
          </a:p>
          <a:p>
            <a:pPr>
              <a:buNone/>
            </a:pPr>
            <a:r>
              <a:rPr lang="en-US" dirty="0" smtClean="0"/>
              <a:t>A sequence used to draw a square could be.</a:t>
            </a:r>
            <a:r>
              <a:rPr lang="en-GB" dirty="0" smtClean="0"/>
              <a:t/>
            </a:r>
            <a:br>
              <a:rPr lang="en-GB" dirty="0" smtClean="0"/>
            </a:br>
            <a:r>
              <a:rPr lang="en-GB" dirty="0" smtClean="0"/>
              <a:t>Repeat 4[</a:t>
            </a:r>
            <a:r>
              <a:rPr lang="en-GB" dirty="0" err="1" smtClean="0"/>
              <a:t>fd</a:t>
            </a:r>
            <a:r>
              <a:rPr lang="en-GB" dirty="0" smtClean="0"/>
              <a:t> 100 </a:t>
            </a:r>
            <a:r>
              <a:rPr lang="en-GB" dirty="0" err="1" smtClean="0"/>
              <a:t>rt</a:t>
            </a:r>
            <a:r>
              <a:rPr lang="en-GB" dirty="0" smtClean="0"/>
              <a:t> 90] </a:t>
            </a:r>
          </a:p>
          <a:p>
            <a:pPr>
              <a:buNone/>
            </a:pPr>
            <a:endParaRPr lang="en-GB" dirty="0" smtClean="0"/>
          </a:p>
          <a:p>
            <a:pPr>
              <a:buNone/>
            </a:pPr>
            <a:r>
              <a:rPr lang="en-GB" dirty="0" smtClean="0"/>
              <a:t>Another hard one would be</a:t>
            </a:r>
          </a:p>
          <a:p>
            <a:pPr>
              <a:buNone/>
            </a:pPr>
            <a:r>
              <a:rPr lang="en-GB" dirty="0" smtClean="0"/>
              <a:t>Repeat 1000[</a:t>
            </a:r>
            <a:r>
              <a:rPr lang="en-GB" dirty="0" err="1" smtClean="0"/>
              <a:t>fd</a:t>
            </a:r>
            <a:r>
              <a:rPr lang="en-GB" dirty="0" smtClean="0"/>
              <a:t> 1000 </a:t>
            </a:r>
            <a:r>
              <a:rPr lang="en-GB" dirty="0" err="1" smtClean="0"/>
              <a:t>rt</a:t>
            </a:r>
            <a:r>
              <a:rPr lang="en-GB" dirty="0" smtClean="0"/>
              <a:t> 90 </a:t>
            </a:r>
            <a:r>
              <a:rPr lang="en-GB" dirty="0" err="1" smtClean="0"/>
              <a:t>fd</a:t>
            </a:r>
            <a:r>
              <a:rPr lang="en-GB" dirty="0" smtClean="0"/>
              <a:t> 1 </a:t>
            </a:r>
            <a:r>
              <a:rPr lang="en-GB" dirty="0" err="1" smtClean="0"/>
              <a:t>lt</a:t>
            </a:r>
            <a:r>
              <a:rPr lang="en-GB" dirty="0" smtClean="0"/>
              <a:t> 90]</a:t>
            </a:r>
          </a:p>
          <a:p>
            <a:pPr>
              <a:buNone/>
            </a:pPr>
            <a:r>
              <a:rPr lang="en-GB" dirty="0" smtClean="0"/>
              <a:t>Repeat 1000[</a:t>
            </a:r>
            <a:r>
              <a:rPr lang="en-GB" dirty="0" err="1" smtClean="0"/>
              <a:t>fd</a:t>
            </a:r>
            <a:r>
              <a:rPr lang="en-GB" dirty="0" smtClean="0"/>
              <a:t> 1000 </a:t>
            </a:r>
            <a:r>
              <a:rPr lang="en-GB" dirty="0" err="1" smtClean="0"/>
              <a:t>rt</a:t>
            </a:r>
            <a:r>
              <a:rPr lang="en-GB" dirty="0" smtClean="0"/>
              <a:t> 15]</a:t>
            </a:r>
            <a:endParaRPr lang="en-US" dirty="0" smtClean="0"/>
          </a:p>
        </p:txBody>
      </p:sp>
    </p:spTree>
    <p:extLst>
      <p:ext uri="{BB962C8B-B14F-4D97-AF65-F5344CB8AC3E}">
        <p14:creationId xmlns:p14="http://schemas.microsoft.com/office/powerpoint/2010/main" val="11107067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is control programs useful.</a:t>
            </a:r>
            <a:endParaRPr lang="th-TH" dirty="0"/>
          </a:p>
        </p:txBody>
      </p:sp>
      <p:sp>
        <p:nvSpPr>
          <p:cNvPr id="3" name="Content Placeholder 2"/>
          <p:cNvSpPr>
            <a:spLocks noGrp="1"/>
          </p:cNvSpPr>
          <p:nvPr>
            <p:ph idx="1"/>
          </p:nvPr>
        </p:nvSpPr>
        <p:spPr/>
        <p:txBody>
          <a:bodyPr/>
          <a:lstStyle/>
          <a:p>
            <a:r>
              <a:rPr lang="en-US" dirty="0" smtClean="0"/>
              <a:t>If there were no control programs, things could go berserk. The traffic lights may be going off at the wrong time, causing car crashes.</a:t>
            </a:r>
          </a:p>
          <a:p>
            <a:r>
              <a:rPr lang="en-US" dirty="0" smtClean="0"/>
              <a:t>Computers at an office might turn off unexpectedly.</a:t>
            </a:r>
          </a:p>
          <a:p>
            <a:r>
              <a:rPr lang="en-US" dirty="0" smtClean="0"/>
              <a:t>Your </a:t>
            </a:r>
            <a:r>
              <a:rPr lang="en-US" dirty="0" err="1" smtClean="0"/>
              <a:t>tv</a:t>
            </a:r>
            <a:r>
              <a:rPr lang="en-US" dirty="0" smtClean="0"/>
              <a:t> or </a:t>
            </a:r>
            <a:r>
              <a:rPr lang="en-US" dirty="0" err="1" smtClean="0"/>
              <a:t>aircon</a:t>
            </a:r>
            <a:r>
              <a:rPr lang="en-US" dirty="0" smtClean="0"/>
              <a:t> might not work if there were no proper control programs.</a:t>
            </a:r>
            <a:endParaRPr lang="th-TH" dirty="0"/>
          </a:p>
        </p:txBody>
      </p:sp>
      <p:pic>
        <p:nvPicPr>
          <p:cNvPr id="1026" name="Picture 2" descr="http://news.doddleme.com/wp-content/uploads/2011/11/red-orange-green-traffic-lights.jpg"/>
          <p:cNvPicPr>
            <a:picLocks noChangeAspect="1" noChangeArrowheads="1"/>
          </p:cNvPicPr>
          <p:nvPr/>
        </p:nvPicPr>
        <p:blipFill>
          <a:blip r:embed="rId2" cstate="print"/>
          <a:srcRect/>
          <a:stretch>
            <a:fillRect/>
          </a:stretch>
        </p:blipFill>
        <p:spPr bwMode="auto">
          <a:xfrm>
            <a:off x="5000628" y="3857628"/>
            <a:ext cx="3217155" cy="2571768"/>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 of computers in control.</a:t>
            </a:r>
            <a:endParaRPr lang="th-TH" dirty="0"/>
          </a:p>
        </p:txBody>
      </p:sp>
      <p:sp>
        <p:nvSpPr>
          <p:cNvPr id="3" name="Content Placeholder 2"/>
          <p:cNvSpPr>
            <a:spLocks noGrp="1"/>
          </p:cNvSpPr>
          <p:nvPr>
            <p:ph idx="1"/>
          </p:nvPr>
        </p:nvSpPr>
        <p:spPr/>
        <p:txBody>
          <a:bodyPr/>
          <a:lstStyle/>
          <a:p>
            <a:r>
              <a:rPr lang="en-US" dirty="0" smtClean="0"/>
              <a:t>Computers in control have many things they have to do.</a:t>
            </a:r>
          </a:p>
          <a:p>
            <a:pPr>
              <a:buNone/>
            </a:pPr>
            <a:r>
              <a:rPr lang="en-US" dirty="0" smtClean="0"/>
              <a:t>Computers work 24 hours a day, 365 days a year. They respond rapidly to change, and can also operate anywhere. They usually process information faster than humans.</a:t>
            </a:r>
          </a:p>
          <a:p>
            <a:pPr>
              <a:buNone/>
            </a:pPr>
            <a:endParaRPr lang="en-US" dirty="0" smtClean="0"/>
          </a:p>
          <a:p>
            <a:pPr>
              <a:buNone/>
            </a:pPr>
            <a:r>
              <a:rPr lang="en-US" dirty="0" smtClean="0"/>
              <a:t>For the computers to work though, there has to be a trigger that works in certain conditions…</a:t>
            </a:r>
            <a:endParaRPr lang="th-TH" dirty="0"/>
          </a:p>
        </p:txBody>
      </p:sp>
      <p:sp>
        <p:nvSpPr>
          <p:cNvPr id="4" name="Right Arrow 3"/>
          <p:cNvSpPr/>
          <p:nvPr/>
        </p:nvSpPr>
        <p:spPr>
          <a:xfrm>
            <a:off x="6429388" y="4500570"/>
            <a:ext cx="1357322"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Sensors</a:t>
            </a:r>
            <a:endParaRPr lang="th-TH" dirty="0"/>
          </a:p>
        </p:txBody>
      </p:sp>
      <p:sp>
        <p:nvSpPr>
          <p:cNvPr id="3" name="Content Placeholder 2"/>
          <p:cNvSpPr>
            <a:spLocks noGrp="1"/>
          </p:cNvSpPr>
          <p:nvPr>
            <p:ph idx="1"/>
          </p:nvPr>
        </p:nvSpPr>
        <p:spPr/>
        <p:txBody>
          <a:bodyPr>
            <a:normAutofit lnSpcReduction="10000"/>
          </a:bodyPr>
          <a:lstStyle/>
          <a:p>
            <a:r>
              <a:rPr lang="en-US" dirty="0" smtClean="0"/>
              <a:t>Computers respond to change, so technicians create sensors that allow computers to work in certain conditions.</a:t>
            </a:r>
          </a:p>
          <a:p>
            <a:pPr>
              <a:buNone/>
            </a:pPr>
            <a:r>
              <a:rPr lang="en-US" dirty="0" smtClean="0"/>
              <a:t>Light, heat, sound, magnetic, infrared, and other things can be sensors too.</a:t>
            </a:r>
          </a:p>
          <a:p>
            <a:pPr>
              <a:buNone/>
            </a:pPr>
            <a:r>
              <a:rPr lang="en-US" dirty="0" smtClean="0"/>
              <a:t>Light sensors work in dark, or lit places.</a:t>
            </a:r>
          </a:p>
          <a:p>
            <a:pPr>
              <a:buNone/>
            </a:pPr>
            <a:r>
              <a:rPr lang="en-US" dirty="0" smtClean="0"/>
              <a:t>Heat sensors work when a presence of heat is nearby.</a:t>
            </a:r>
          </a:p>
          <a:p>
            <a:pPr>
              <a:buNone/>
            </a:pPr>
            <a:r>
              <a:rPr lang="en-US" dirty="0" smtClean="0"/>
              <a:t>Sound sensors react to… sound.</a:t>
            </a:r>
          </a:p>
          <a:p>
            <a:pPr>
              <a:buNone/>
            </a:pPr>
            <a:r>
              <a:rPr lang="en-US" dirty="0" smtClean="0"/>
              <a:t>Magnetic works when metals are near it.</a:t>
            </a:r>
          </a:p>
          <a:p>
            <a:pPr>
              <a:buNone/>
            </a:pPr>
            <a:endParaRPr lang="en-US" dirty="0" smtClean="0"/>
          </a:p>
          <a:p>
            <a:pPr>
              <a:buNone/>
            </a:pPr>
            <a:r>
              <a:rPr lang="en-US" dirty="0" smtClean="0"/>
              <a:t>If the conditions for sensors are not met, the system would not work.</a:t>
            </a:r>
            <a:endParaRPr lang="th-TH"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Shows a flowchart, moving in clockwise direction. The water level in the fish tank falls too low. The sensor detects that the water level is too low. A valve is opened to let water in. The sensor detects that the water level is too high. A valve is opened to let out water. The process continues - the water level falls too low again..."/>
          <p:cNvPicPr>
            <a:picLocks noChangeAspect="1" noChangeArrowheads="1"/>
          </p:cNvPicPr>
          <p:nvPr/>
        </p:nvPicPr>
        <p:blipFill>
          <a:blip r:embed="rId2"/>
          <a:srcRect/>
          <a:stretch>
            <a:fillRect/>
          </a:stretch>
        </p:blipFill>
        <p:spPr bwMode="auto">
          <a:xfrm>
            <a:off x="571472" y="1357298"/>
            <a:ext cx="8119435" cy="3643338"/>
          </a:xfrm>
          <a:prstGeom prst="rect">
            <a:avLst/>
          </a:prstGeom>
          <a:noFill/>
        </p:spPr>
      </p:pic>
      <p:sp>
        <p:nvSpPr>
          <p:cNvPr id="5" name="L-Shape 4"/>
          <p:cNvSpPr/>
          <p:nvPr/>
        </p:nvSpPr>
        <p:spPr>
          <a:xfrm>
            <a:off x="1857356" y="5929330"/>
            <a:ext cx="6000792" cy="214314"/>
          </a:xfrm>
          <a:prstGeom prst="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 name="Smiley Face 5"/>
          <p:cNvSpPr/>
          <p:nvPr/>
        </p:nvSpPr>
        <p:spPr>
          <a:xfrm>
            <a:off x="857224" y="5500702"/>
            <a:ext cx="857256" cy="857256"/>
          </a:xfrm>
          <a:prstGeom prst="smileyFace">
            <a:avLst>
              <a:gd name="adj" fmla="val -46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7" name="TextBox 6"/>
          <p:cNvSpPr txBox="1"/>
          <p:nvPr/>
        </p:nvSpPr>
        <p:spPr>
          <a:xfrm>
            <a:off x="2000232" y="5715016"/>
            <a:ext cx="5857916" cy="369332"/>
          </a:xfrm>
          <a:prstGeom prst="rect">
            <a:avLst/>
          </a:prstGeom>
          <a:noFill/>
        </p:spPr>
        <p:txBody>
          <a:bodyPr wrap="square" rtlCol="0">
            <a:spAutoFit/>
          </a:bodyPr>
          <a:lstStyle/>
          <a:p>
            <a:r>
              <a:rPr lang="en-US" dirty="0" smtClean="0"/>
              <a:t>A valve water regulation system. It can be done using control.</a:t>
            </a:r>
            <a:endParaRPr lang="th-TH"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Logo</a:t>
            </a:r>
            <a:endParaRPr lang="th-TH" dirty="0"/>
          </a:p>
        </p:txBody>
      </p:sp>
      <p:sp>
        <p:nvSpPr>
          <p:cNvPr id="3" name="Content Placeholder 2"/>
          <p:cNvSpPr>
            <a:spLocks noGrp="1"/>
          </p:cNvSpPr>
          <p:nvPr>
            <p:ph idx="1"/>
          </p:nvPr>
        </p:nvSpPr>
        <p:spPr/>
        <p:txBody>
          <a:bodyPr/>
          <a:lstStyle/>
          <a:p>
            <a:r>
              <a:rPr lang="en-US" i="1" dirty="0" smtClean="0"/>
              <a:t>Logo is the name for a philosophy of education and a continually evolving family of programming languages that aid in its realization."</a:t>
            </a:r>
            <a:r>
              <a:rPr lang="en-US" dirty="0" smtClean="0"/>
              <a:t> - Harold Abelson</a:t>
            </a:r>
            <a:br>
              <a:rPr lang="en-US" dirty="0" smtClean="0"/>
            </a:br>
            <a:r>
              <a:rPr lang="en-US" dirty="0" smtClean="0"/>
              <a:t>  </a:t>
            </a:r>
            <a:r>
              <a:rPr lang="en-US" i="1" dirty="0" smtClean="0"/>
              <a:t>Apple Logo,</a:t>
            </a:r>
            <a:r>
              <a:rPr lang="en-US" dirty="0" smtClean="0"/>
              <a:t> 1982 </a:t>
            </a:r>
          </a:p>
          <a:p>
            <a:endParaRPr lang="en-US" dirty="0" smtClean="0"/>
          </a:p>
          <a:p>
            <a:pPr>
              <a:buNone/>
            </a:pPr>
            <a:r>
              <a:rPr lang="en-US" dirty="0" smtClean="0"/>
              <a:t>Logo, as mentioned before, is a type of control program that uses a </a:t>
            </a:r>
            <a:r>
              <a:rPr lang="en-US" b="1" u="sng" dirty="0" smtClean="0"/>
              <a:t>turtle</a:t>
            </a:r>
            <a:r>
              <a:rPr lang="en-US" dirty="0" smtClean="0"/>
              <a:t> to create shapes using commands.</a:t>
            </a:r>
          </a:p>
          <a:p>
            <a:pPr>
              <a:buNone/>
            </a:pPr>
            <a:r>
              <a:rPr lang="en-US" dirty="0" smtClean="0"/>
              <a:t>There are many programs for doing this, but the main one we use in school is logo32. It is an easy logo program that is free, and can create shapes too </a:t>
            </a:r>
            <a:r>
              <a:rPr lang="en-US" dirty="0" smtClean="0">
                <a:sym typeface="Wingdings" pitchFamily="2" charset="2"/>
              </a:rPr>
              <a:t></a:t>
            </a:r>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Variables</a:t>
            </a:r>
            <a:endParaRPr lang="en-GB" dirty="0"/>
          </a:p>
        </p:txBody>
      </p:sp>
      <p:sp>
        <p:nvSpPr>
          <p:cNvPr id="3" name="Content Placeholder 2"/>
          <p:cNvSpPr>
            <a:spLocks noGrp="1"/>
          </p:cNvSpPr>
          <p:nvPr>
            <p:ph idx="1"/>
          </p:nvPr>
        </p:nvSpPr>
        <p:spPr/>
        <p:txBody>
          <a:bodyPr/>
          <a:lstStyle/>
          <a:p>
            <a:pPr marL="0" indent="0">
              <a:buNone/>
            </a:pPr>
            <a:r>
              <a:rPr lang="en-US" dirty="0" smtClean="0"/>
              <a:t>A variable is a piece of data that can be changed. It can be changed so that when you type in a number in place of a variable, something should happen.</a:t>
            </a:r>
          </a:p>
          <a:p>
            <a:pPr marL="0" indent="0">
              <a:buNone/>
            </a:pPr>
            <a:r>
              <a:rPr lang="en-US" dirty="0" smtClean="0"/>
              <a:t>An example is logo32.</a:t>
            </a:r>
          </a:p>
          <a:p>
            <a:pPr marL="0" indent="0">
              <a:buNone/>
            </a:pPr>
            <a:r>
              <a:rPr lang="en-US" dirty="0" smtClean="0"/>
              <a:t>When you use it, you have variables to type in, so that the turtle moves a certain length.</a:t>
            </a:r>
          </a:p>
          <a:p>
            <a:pPr marL="0" indent="0">
              <a:buNone/>
            </a:pPr>
            <a:r>
              <a:rPr lang="en-US" dirty="0" smtClean="0"/>
              <a:t>BUT.</a:t>
            </a:r>
          </a:p>
          <a:p>
            <a:pPr marL="0" indent="0">
              <a:buNone/>
            </a:pPr>
            <a:r>
              <a:rPr lang="en-US" dirty="0" smtClean="0"/>
              <a:t>You can insert a special type of code that can change the length every time you type it in.</a:t>
            </a:r>
          </a:p>
          <a:p>
            <a:pPr marL="0" indent="0">
              <a:buNone/>
            </a:pPr>
            <a:r>
              <a:rPr lang="en-US" dirty="0" smtClean="0"/>
              <a:t>And example of me doing this is…</a:t>
            </a:r>
            <a:endParaRPr lang="en-GB" dirty="0"/>
          </a:p>
        </p:txBody>
      </p:sp>
    </p:spTree>
    <p:extLst>
      <p:ext uri="{BB962C8B-B14F-4D97-AF65-F5344CB8AC3E}">
        <p14:creationId xmlns:p14="http://schemas.microsoft.com/office/powerpoint/2010/main" val="1349764097"/>
      </p:ext>
    </p:extLst>
  </p:cSld>
  <p:clrMapOvr>
    <a:masterClrMapping/>
  </p:clrMapOvr>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220</TotalTime>
  <Words>513</Words>
  <Application>Microsoft Office PowerPoint</Application>
  <PresentationFormat>On-screen Show (4:3)</PresentationFormat>
  <Paragraphs>64</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Thatch</vt:lpstr>
      <vt:lpstr>LOGO AND PROGRAMS</vt:lpstr>
      <vt:lpstr>What is a control program?</vt:lpstr>
      <vt:lpstr>How you use a control program?</vt:lpstr>
      <vt:lpstr>How is control programs useful.</vt:lpstr>
      <vt:lpstr>Roles of computers in control.</vt:lpstr>
      <vt:lpstr>Sensors</vt:lpstr>
      <vt:lpstr>PowerPoint Presentation</vt:lpstr>
      <vt:lpstr>Logo</vt:lpstr>
      <vt:lpstr>Variables</vt:lpstr>
      <vt:lpstr>A square using a variable code.</vt:lpstr>
      <vt:lpstr>PowerPoint Presentation</vt:lpstr>
      <vt:lpstr>PowerPoint Presentation</vt:lpstr>
      <vt:lpstr>PowerPoint Presentation</vt:lpstr>
      <vt:lpstr>PowerPoint Presentation</vt:lpstr>
    </vt:vector>
  </TitlesOfParts>
  <Company>St.Andrews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LOGO AND PROGRAMS</dc:title>
  <dc:creator>Angkrit Khemaphiratana</dc:creator>
  <cp:lastModifiedBy>Angkrit Khemaphiratana</cp:lastModifiedBy>
  <cp:revision>25</cp:revision>
  <dcterms:created xsi:type="dcterms:W3CDTF">2012-02-29T08:10:30Z</dcterms:created>
  <dcterms:modified xsi:type="dcterms:W3CDTF">2012-03-08T04:33:35Z</dcterms:modified>
</cp:coreProperties>
</file>