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EAB24-0B78-429E-A951-C925311EB639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AC455-05B8-413D-AC1A-2B62A92A4F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29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AC455-05B8-413D-AC1A-2B62A92A4F9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989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AC455-05B8-413D-AC1A-2B62A92A4F9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94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5AEC2E-88E5-4E6A-970B-A7435D4CF72D}" type="datetimeFigureOut">
              <a:rPr lang="en-GB" smtClean="0"/>
              <a:t>08/03/2012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164D5C-CA17-40B0-8CAE-5DA4B700890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LOGO 32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Xenon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89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: go to my computer</a:t>
            </a:r>
          </a:p>
          <a:p>
            <a:r>
              <a:rPr lang="en-US" dirty="0" smtClean="0"/>
              <a:t>2nd : shared area -&gt; high school -&gt; ICT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: Use the search bar, type in: Logo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: Select, ‘copy of logo’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: Lastly select ‘logo32’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3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Pu</a:t>
            </a:r>
            <a:r>
              <a:rPr lang="en-US" dirty="0" smtClean="0"/>
              <a:t>: pen up</a:t>
            </a:r>
          </a:p>
          <a:p>
            <a:r>
              <a:rPr lang="en-US" dirty="0" err="1" smtClean="0"/>
              <a:t>Pd</a:t>
            </a:r>
            <a:r>
              <a:rPr lang="en-US" dirty="0" smtClean="0"/>
              <a:t>: pen down</a:t>
            </a:r>
          </a:p>
          <a:p>
            <a:r>
              <a:rPr lang="en-US" dirty="0" smtClean="0"/>
              <a:t>Lt: left</a:t>
            </a:r>
          </a:p>
          <a:p>
            <a:r>
              <a:rPr lang="en-US" dirty="0" smtClean="0"/>
              <a:t>Rt: right</a:t>
            </a:r>
          </a:p>
          <a:p>
            <a:r>
              <a:rPr lang="en-US" dirty="0" smtClean="0"/>
              <a:t>Fd: forward</a:t>
            </a:r>
          </a:p>
          <a:p>
            <a:r>
              <a:rPr lang="en-US" dirty="0" smtClean="0"/>
              <a:t>To turn, you must put the number of the degree you want to turn too.</a:t>
            </a:r>
          </a:p>
          <a:p>
            <a:r>
              <a:rPr lang="en-US" dirty="0" smtClean="0"/>
              <a:t>To go forward, you must put the number of how far you want it to go.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commands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1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09728" indent="0">
              <a:buNone/>
            </a:pPr>
            <a:r>
              <a:rPr lang="en-US" u="sng" dirty="0" smtClean="0"/>
              <a:t>Controls in order</a:t>
            </a:r>
          </a:p>
          <a:p>
            <a:r>
              <a:rPr lang="en-US" sz="2400" dirty="0" smtClean="0"/>
              <a:t>Fd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r>
              <a:rPr lang="en-US" sz="2400" dirty="0" smtClean="0"/>
              <a:t>Lt 90</a:t>
            </a:r>
          </a:p>
          <a:p>
            <a:r>
              <a:rPr lang="en-US" sz="2400" dirty="0" smtClean="0"/>
              <a:t>Rt 100</a:t>
            </a:r>
          </a:p>
          <a:p>
            <a:pPr marL="109728" indent="0">
              <a:buNone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basic shape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9" t="-1265" r="14746" b="31246"/>
          <a:stretch/>
        </p:blipFill>
        <p:spPr bwMode="auto">
          <a:xfrm>
            <a:off x="3851920" y="1616937"/>
            <a:ext cx="4562764" cy="42579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20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Variables is the input that can be changed</a:t>
            </a:r>
            <a:r>
              <a:rPr lang="en-GB" dirty="0"/>
              <a:t> </a:t>
            </a:r>
            <a:r>
              <a:rPr lang="en-GB" dirty="0" smtClean="0"/>
              <a:t>such as making a square or changing it into a triangle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Example:</a:t>
            </a:r>
          </a:p>
          <a:p>
            <a:pPr marL="109728" indent="0">
              <a:buNone/>
            </a:pPr>
            <a:r>
              <a:rPr lang="en-US" dirty="0" smtClean="0"/>
              <a:t>Square=   to square :length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REPEAT 4 [FD :length RT 90]</a:t>
            </a:r>
          </a:p>
          <a:p>
            <a:pPr marL="109728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end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8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en-US" u="sng" dirty="0" smtClean="0"/>
              <a:t>Examples:</a:t>
            </a:r>
          </a:p>
          <a:p>
            <a:pPr marL="109728" indent="0">
              <a:buNone/>
            </a:pPr>
            <a:r>
              <a:rPr lang="en-US" sz="2000" dirty="0" smtClean="0"/>
              <a:t>Triangle: </a:t>
            </a:r>
            <a:r>
              <a:rPr lang="en-GB" sz="2000" dirty="0"/>
              <a:t>To triangle :length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repeat </a:t>
            </a:r>
            <a:r>
              <a:rPr lang="en-GB" sz="2000" dirty="0"/>
              <a:t>3[</a:t>
            </a:r>
            <a:r>
              <a:rPr lang="en-GB" sz="2000" dirty="0" err="1"/>
              <a:t>fd</a:t>
            </a:r>
            <a:r>
              <a:rPr lang="en-GB" sz="2000" dirty="0"/>
              <a:t> :length </a:t>
            </a:r>
            <a:r>
              <a:rPr lang="en-GB" sz="2000" dirty="0" err="1"/>
              <a:t>rt</a:t>
            </a:r>
            <a:r>
              <a:rPr lang="en-GB" sz="2000" dirty="0"/>
              <a:t> 120]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end</a:t>
            </a:r>
          </a:p>
          <a:p>
            <a:pPr marL="109728" indent="0">
              <a:buNone/>
            </a:pPr>
            <a:r>
              <a:rPr lang="en-US" sz="2000" dirty="0" smtClean="0"/>
              <a:t>Square :    </a:t>
            </a:r>
            <a:r>
              <a:rPr lang="en-GB" sz="2000" dirty="0"/>
              <a:t>to house</a:t>
            </a:r>
          </a:p>
          <a:p>
            <a:pPr marL="109728" indent="0">
              <a:buNone/>
            </a:pPr>
            <a:r>
              <a:rPr lang="en-GB" sz="2000" dirty="0" smtClean="0"/>
              <a:t>                square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triangle </a:t>
            </a:r>
            <a:r>
              <a:rPr lang="en-GB" sz="2000" dirty="0"/>
              <a:t>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/>
              <a:t>bk</a:t>
            </a:r>
            <a:r>
              <a:rPr lang="en-GB" sz="2000" dirty="0"/>
              <a:t> 100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</a:t>
            </a:r>
            <a:r>
              <a:rPr lang="en-GB" sz="2000" dirty="0" err="1" smtClean="0"/>
              <a:t>lt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fd</a:t>
            </a:r>
            <a:r>
              <a:rPr lang="en-GB" sz="2000" dirty="0" smtClean="0"/>
              <a:t> </a:t>
            </a:r>
            <a:r>
              <a:rPr lang="en-GB" sz="2000" dirty="0"/>
              <a:t>70</a:t>
            </a:r>
          </a:p>
          <a:p>
            <a:pPr marL="109728" indent="0">
              <a:buNone/>
            </a:pPr>
            <a:r>
              <a:rPr lang="en-GB" sz="2000" dirty="0" smtClean="0"/>
              <a:t>                </a:t>
            </a:r>
            <a:r>
              <a:rPr lang="en-GB" sz="2000" dirty="0" err="1" smtClean="0"/>
              <a:t>rt</a:t>
            </a:r>
            <a:r>
              <a:rPr lang="en-GB" sz="2000" dirty="0" smtClean="0"/>
              <a:t> </a:t>
            </a:r>
            <a:r>
              <a:rPr lang="en-GB" sz="2000" dirty="0"/>
              <a:t>90</a:t>
            </a:r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square 40</a:t>
            </a:r>
            <a:endParaRPr lang="en-GB" sz="2000" dirty="0"/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2000" dirty="0" smtClean="0"/>
              <a:t>               end</a:t>
            </a:r>
            <a:endParaRPr lang="en-GB" sz="2000" dirty="0"/>
          </a:p>
          <a:p>
            <a:pPr marL="109728" indent="0">
              <a:buNone/>
            </a:pPr>
            <a:r>
              <a:rPr lang="en-GB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Variable examples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42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Procedure in LOGO32 means you can just type a word and it makes a shape for you.  For example type ‘robot’ and a robot will come up</a:t>
            </a:r>
          </a:p>
          <a:p>
            <a:r>
              <a:rPr lang="en-US" dirty="0" smtClean="0"/>
              <a:t>How?   You go into </a:t>
            </a:r>
            <a:r>
              <a:rPr lang="en-US" dirty="0" err="1" smtClean="0"/>
              <a:t>Edall</a:t>
            </a:r>
            <a:r>
              <a:rPr lang="en-US" dirty="0" smtClean="0"/>
              <a:t> and type in the codes for the robot.</a:t>
            </a:r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149080"/>
            <a:ext cx="367240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latin typeface="Berlin Sans FB Demi" pitchFamily="34" charset="0"/>
              </a:rPr>
              <a:t>Tip!  LOGO has already installed the code for a circle.  You can just type ‘circle 100 (or any number)’, a circle would just appear for you</a:t>
            </a:r>
            <a:endParaRPr lang="en-GB" dirty="0">
              <a:latin typeface="Berlin Sans FB Dem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5" t="38388" r="23171" b="21692"/>
          <a:stretch/>
        </p:blipFill>
        <p:spPr bwMode="auto">
          <a:xfrm>
            <a:off x="4716016" y="3789040"/>
            <a:ext cx="3672408" cy="24259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4304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313</Words>
  <Application>Microsoft Office PowerPoint</Application>
  <PresentationFormat>On-screen Show (4:3)</PresentationFormat>
  <Paragraphs>59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LOGO 32</vt:lpstr>
      <vt:lpstr>How to find it?</vt:lpstr>
      <vt:lpstr>Basic commands</vt:lpstr>
      <vt:lpstr>Making a basic shape</vt:lpstr>
      <vt:lpstr>Variables</vt:lpstr>
      <vt:lpstr>Variable examples</vt:lpstr>
      <vt:lpstr>Procedure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32</dc:title>
  <dc:creator>Siradanai Suebwongpat</dc:creator>
  <cp:lastModifiedBy>Siradanai Suebwongpat</cp:lastModifiedBy>
  <cp:revision>14</cp:revision>
  <dcterms:created xsi:type="dcterms:W3CDTF">2012-02-09T04:22:11Z</dcterms:created>
  <dcterms:modified xsi:type="dcterms:W3CDTF">2012-03-08T05:22:23Z</dcterms:modified>
</cp:coreProperties>
</file>