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Adobe Flash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insert sound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29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Insert a new layer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1: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999" r="83597" b="3867"/>
          <a:stretch/>
        </p:blipFill>
        <p:spPr bwMode="auto">
          <a:xfrm>
            <a:off x="4038600" y="2438400"/>
            <a:ext cx="3770351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2286000" y="3352800"/>
            <a:ext cx="20574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124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981200"/>
            <a:ext cx="4495800" cy="914400"/>
          </a:xfrm>
        </p:spPr>
        <p:txBody>
          <a:bodyPr/>
          <a:lstStyle/>
          <a:p>
            <a:r>
              <a:rPr lang="en-US" dirty="0" smtClean="0"/>
              <a:t>Go to file, Import, import to library</a:t>
            </a:r>
            <a:r>
              <a:rPr lang="en-GB" dirty="0" smtClean="0"/>
              <a:t> and select the file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2: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358" b="33489"/>
          <a:stretch/>
        </p:blipFill>
        <p:spPr bwMode="auto">
          <a:xfrm>
            <a:off x="5029200" y="2362200"/>
            <a:ext cx="3447068" cy="3770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9129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675467"/>
            <a:ext cx="3395133" cy="3450696"/>
          </a:xfrm>
        </p:spPr>
        <p:txBody>
          <a:bodyPr/>
          <a:lstStyle/>
          <a:p>
            <a:r>
              <a:rPr lang="en-US" dirty="0" smtClean="0"/>
              <a:t>In the library menu, the song you imported will show up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3: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28" b="67511"/>
          <a:stretch/>
        </p:blipFill>
        <p:spPr bwMode="auto">
          <a:xfrm>
            <a:off x="4419600" y="2057400"/>
            <a:ext cx="4510543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2057400" y="5295900"/>
            <a:ext cx="30480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3920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Drag a box to the right, hi-lighting the timeline blue, and right click, press ‘insert blank key frame’</a:t>
            </a:r>
          </a:p>
          <a:p>
            <a:r>
              <a:rPr lang="en-US" dirty="0" smtClean="0"/>
              <a:t>Re-</a:t>
            </a:r>
            <a:r>
              <a:rPr lang="en-US" dirty="0" err="1" smtClean="0"/>
              <a:t>hilight</a:t>
            </a:r>
            <a:r>
              <a:rPr lang="en-US" dirty="0" smtClean="0"/>
              <a:t> the timeline making the timeline blue (double click)</a:t>
            </a:r>
          </a:p>
          <a:p>
            <a:r>
              <a:rPr lang="en-US" dirty="0" smtClean="0"/>
              <a:t>Drag the sound into the </a:t>
            </a:r>
            <a:r>
              <a:rPr lang="en-US" dirty="0" err="1" smtClean="0"/>
              <a:t>workboard</a:t>
            </a:r>
            <a:r>
              <a:rPr lang="en-US" dirty="0" smtClean="0"/>
              <a:t> and double click</a:t>
            </a:r>
          </a:p>
          <a:p>
            <a:r>
              <a:rPr lang="en-US" dirty="0" smtClean="0"/>
              <a:t>The sound will now appear in the timeline.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7518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</TotalTime>
  <Words>95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Waveform</vt:lpstr>
      <vt:lpstr>Adobe Flash</vt:lpstr>
      <vt:lpstr>1:</vt:lpstr>
      <vt:lpstr>2:</vt:lpstr>
      <vt:lpstr>3:</vt:lpstr>
      <vt:lpstr>4: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Adobe Flash</dc:title>
  <dc:creator>Nipich Nimvachirasoonthorn</dc:creator>
  <cp:lastModifiedBy>Karan Srimanchantha</cp:lastModifiedBy>
  <cp:revision>4</cp:revision>
  <dcterms:created xsi:type="dcterms:W3CDTF">2006-08-16T00:00:00Z</dcterms:created>
  <dcterms:modified xsi:type="dcterms:W3CDTF">2012-06-21T04:21:55Z</dcterms:modified>
</cp:coreProperties>
</file>