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323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26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58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6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582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95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2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957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29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78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11269-663A-4E71-884A-78A43D9F5D2E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16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Frame-by-frame animation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Rio and </a:t>
            </a:r>
            <a:r>
              <a:rPr lang="en-US" dirty="0" err="1" smtClean="0"/>
              <a:t>Rei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25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text tool, type in a word.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3" t="34904" r="51095" b="56227"/>
          <a:stretch/>
        </p:blipFill>
        <p:spPr bwMode="auto">
          <a:xfrm>
            <a:off x="1907704" y="3429000"/>
            <a:ext cx="532503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992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break apart (</a:t>
            </a:r>
            <a:r>
              <a:rPr lang="en-US" dirty="0" err="1" smtClean="0"/>
              <a:t>Ctrl+B</a:t>
            </a:r>
            <a:r>
              <a:rPr lang="en-US" dirty="0" smtClean="0"/>
              <a:t>)to separate the alphabets.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404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Frame-by-frame animation</vt:lpstr>
      <vt:lpstr>Step 1</vt:lpstr>
      <vt:lpstr>Step 2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Frame-by-frame animation</dc:title>
  <dc:creator>Rio Narazaki</dc:creator>
  <cp:lastModifiedBy>Rio Narazaki</cp:lastModifiedBy>
  <cp:revision>1</cp:revision>
  <dcterms:created xsi:type="dcterms:W3CDTF">2012-06-14T05:05:08Z</dcterms:created>
  <dcterms:modified xsi:type="dcterms:W3CDTF">2012-06-14T05:14:39Z</dcterms:modified>
</cp:coreProperties>
</file>