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23234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012668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56584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80673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3605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75828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8956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214205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529579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92969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37827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F11269-663A-4E71-884A-78A43D9F5D2E}" type="datetimeFigureOut">
              <a:rPr lang="en-GB" smtClean="0"/>
              <a:t>14/06/2012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AB0E0A-2800-4A37-9CE9-D458F6CA23C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61690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Frame-by-frame animation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Rio and </a:t>
            </a:r>
            <a:r>
              <a:rPr lang="en-US" dirty="0" err="1" smtClean="0"/>
              <a:t>Rei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262535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1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Using text tool, type in a word.</a:t>
            </a:r>
            <a:endParaRPr lang="en-GB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6093" t="34904" r="51095" b="56227"/>
          <a:stretch/>
        </p:blipFill>
        <p:spPr bwMode="auto">
          <a:xfrm>
            <a:off x="1907704" y="3429000"/>
            <a:ext cx="5325039" cy="165618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4509929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2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Using break apart (</a:t>
            </a:r>
            <a:r>
              <a:rPr lang="en-US" dirty="0" err="1" smtClean="0"/>
              <a:t>Ctrl+B</a:t>
            </a:r>
            <a:r>
              <a:rPr lang="en-US" dirty="0" smtClean="0"/>
              <a:t>)to separate the alphabets.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094042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27</Words>
  <Application>Microsoft Office PowerPoint</Application>
  <PresentationFormat>On-screen Show (4:3)</PresentationFormat>
  <Paragraphs>6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Frame-by-frame animation</vt:lpstr>
      <vt:lpstr>Step 1</vt:lpstr>
      <vt:lpstr>Step 2</vt:lpstr>
    </vt:vector>
  </TitlesOfParts>
  <Company>St.Andrews International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Frame-by-frame animation</dc:title>
  <dc:creator>Rio Narazaki</dc:creator>
  <cp:lastModifiedBy>Rio Narazaki</cp:lastModifiedBy>
  <cp:revision>1</cp:revision>
  <dcterms:created xsi:type="dcterms:W3CDTF">2012-06-14T05:05:08Z</dcterms:created>
  <dcterms:modified xsi:type="dcterms:W3CDTF">2012-06-14T05:14:39Z</dcterms:modified>
</cp:coreProperties>
</file>

<file path=docProps/thumbnail.jpeg>
</file>