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50" autoAdjust="0"/>
  </p:normalViewPr>
  <p:slideViewPr>
    <p:cSldViewPr>
      <p:cViewPr varScale="1">
        <p:scale>
          <a:sx n="103" d="100"/>
          <a:sy n="103" d="100"/>
        </p:scale>
        <p:origin x="-20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1269-663A-4E71-884A-78A43D9F5D2E}" type="datetimeFigureOut">
              <a:rPr lang="en-GB" smtClean="0"/>
              <a:t>21/06/2012</a:t>
            </a:fld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AB0E0A-2800-4A37-9CE9-D458F6CA23CB}" type="slidenum">
              <a:rPr lang="en-GB" smtClean="0"/>
              <a:t>‹#›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1269-663A-4E71-884A-78A43D9F5D2E}" type="datetimeFigureOut">
              <a:rPr lang="en-GB" smtClean="0"/>
              <a:t>21/06/2012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B0E0A-2800-4A37-9CE9-D458F6CA23C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1269-663A-4E71-884A-78A43D9F5D2E}" type="datetimeFigureOut">
              <a:rPr lang="en-GB" smtClean="0"/>
              <a:t>21/06/2012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B0E0A-2800-4A37-9CE9-D458F6CA23C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1269-663A-4E71-884A-78A43D9F5D2E}" type="datetimeFigureOut">
              <a:rPr lang="en-GB" smtClean="0"/>
              <a:t>21/06/2012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B0E0A-2800-4A37-9CE9-D458F6CA23C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1269-663A-4E71-884A-78A43D9F5D2E}" type="datetimeFigureOut">
              <a:rPr lang="en-GB" smtClean="0"/>
              <a:t>21/06/2012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B0E0A-2800-4A37-9CE9-D458F6CA23CB}" type="slidenum">
              <a:rPr lang="en-GB" smtClean="0"/>
              <a:t>‹#›</a:t>
            </a:fld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1269-663A-4E71-884A-78A43D9F5D2E}" type="datetimeFigureOut">
              <a:rPr lang="en-GB" smtClean="0"/>
              <a:t>21/06/2012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B0E0A-2800-4A37-9CE9-D458F6CA23CB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1269-663A-4E71-884A-78A43D9F5D2E}" type="datetimeFigureOut">
              <a:rPr lang="en-GB" smtClean="0"/>
              <a:t>21/06/2012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B0E0A-2800-4A37-9CE9-D458F6CA23CB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1269-663A-4E71-884A-78A43D9F5D2E}" type="datetimeFigureOut">
              <a:rPr lang="en-GB" smtClean="0"/>
              <a:t>21/06/2012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B0E0A-2800-4A37-9CE9-D458F6CA23C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1269-663A-4E71-884A-78A43D9F5D2E}" type="datetimeFigureOut">
              <a:rPr lang="en-GB" smtClean="0"/>
              <a:t>21/06/2012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B0E0A-2800-4A37-9CE9-D458F6CA23C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1269-663A-4E71-884A-78A43D9F5D2E}" type="datetimeFigureOut">
              <a:rPr lang="en-GB" smtClean="0"/>
              <a:t>21/06/2012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B0E0A-2800-4A37-9CE9-D458F6CA23C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11269-663A-4E71-884A-78A43D9F5D2E}" type="datetimeFigureOut">
              <a:rPr lang="en-GB" smtClean="0"/>
              <a:t>21/06/2012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B0E0A-2800-4A37-9CE9-D458F6CA23C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0F11269-663A-4E71-884A-78A43D9F5D2E}" type="datetimeFigureOut">
              <a:rPr lang="en-GB" smtClean="0"/>
              <a:t>21/06/2012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CAB0E0A-2800-4A37-9CE9-D458F6CA23CB}" type="slidenum">
              <a:rPr lang="en-GB" smtClean="0"/>
              <a:t>‹#›</a:t>
            </a:fld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Frame-by-frame animation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Rio, </a:t>
            </a:r>
            <a:r>
              <a:rPr lang="en-US" dirty="0" err="1" smtClean="0"/>
              <a:t>Rei</a:t>
            </a:r>
            <a:r>
              <a:rPr lang="en-US" dirty="0" smtClean="0"/>
              <a:t> and Dali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625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Using text tool, type in a word.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93" t="34904" r="51095" b="56227"/>
          <a:stretch/>
        </p:blipFill>
        <p:spPr bwMode="auto">
          <a:xfrm>
            <a:off x="1907704" y="3429000"/>
            <a:ext cx="5325039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099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Using break apart (</a:t>
            </a:r>
            <a:r>
              <a:rPr lang="en-US" dirty="0" err="1" smtClean="0"/>
              <a:t>Ctrl+B</a:t>
            </a:r>
            <a:r>
              <a:rPr lang="en-US" dirty="0" smtClean="0"/>
              <a:t>)to separate the alphabets.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47" t="34461" r="52530" b="55246"/>
          <a:stretch/>
        </p:blipFill>
        <p:spPr bwMode="auto">
          <a:xfrm>
            <a:off x="1619672" y="3140968"/>
            <a:ext cx="5294102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940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Add key frames (F6) as much as you want.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75967" r="56547" b="4220"/>
          <a:stretch/>
        </p:blipFill>
        <p:spPr bwMode="auto">
          <a:xfrm>
            <a:off x="1907703" y="3501007"/>
            <a:ext cx="5297865" cy="1932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980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4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Move the letters bit by bit on every frame.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62" t="29381" r="40851" b="46167"/>
          <a:stretch/>
        </p:blipFill>
        <p:spPr bwMode="auto">
          <a:xfrm>
            <a:off x="704993" y="2348880"/>
            <a:ext cx="2790334" cy="2384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71" t="34670" r="40851" b="46070"/>
          <a:stretch/>
        </p:blipFill>
        <p:spPr bwMode="auto">
          <a:xfrm>
            <a:off x="4266380" y="2855293"/>
            <a:ext cx="2960016" cy="1878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038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Then play the movie! (</a:t>
            </a:r>
            <a:r>
              <a:rPr lang="en-US" dirty="0" err="1" smtClean="0"/>
              <a:t>Ctrl+Enter</a:t>
            </a:r>
            <a:r>
              <a:rPr lang="en-US" dirty="0" smtClean="0"/>
              <a:t>)</a:t>
            </a:r>
            <a:endParaRPr lang="en-GB" dirty="0"/>
          </a:p>
        </p:txBody>
      </p:sp>
      <p:pic>
        <p:nvPicPr>
          <p:cNvPr id="1026" name="Picture 2" descr="http://media.otakuzone.com/store/user/191947/T1303920837433589397d44b1fafe254dd8cc73334a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1" y="2348880"/>
            <a:ext cx="4030769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771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ym typeface="Wingdings" pitchFamily="2" charset="2"/>
              </a:rPr>
              <a:t>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3800" dirty="0" smtClean="0"/>
              <a:t>THANK YOU!!! </a:t>
            </a:r>
            <a:endParaRPr lang="en-GB" sz="13800" dirty="0"/>
          </a:p>
        </p:txBody>
      </p:sp>
      <p:pic>
        <p:nvPicPr>
          <p:cNvPr id="2050" name="Picture 2" descr="http://static.blogcritics.org/09/09/16/113727/smile-spongebo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772816"/>
            <a:ext cx="2784309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292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118</TotalTime>
  <Words>69</Words>
  <Application>Microsoft Office PowerPoint</Application>
  <PresentationFormat>On-screen Show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Executive</vt:lpstr>
      <vt:lpstr>Frame-by-frame animation</vt:lpstr>
      <vt:lpstr>Step 1</vt:lpstr>
      <vt:lpstr>Step 2</vt:lpstr>
      <vt:lpstr>Step 3</vt:lpstr>
      <vt:lpstr>Step 4 </vt:lpstr>
      <vt:lpstr>Step 5</vt:lpstr>
      <vt:lpstr></vt:lpstr>
    </vt:vector>
  </TitlesOfParts>
  <Company>St.Andrews International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Frame-by-frame animation</dc:title>
  <dc:creator>Rio Narazaki</dc:creator>
  <cp:lastModifiedBy>Rio Narazaki</cp:lastModifiedBy>
  <cp:revision>10</cp:revision>
  <dcterms:created xsi:type="dcterms:W3CDTF">2012-06-14T05:05:08Z</dcterms:created>
  <dcterms:modified xsi:type="dcterms:W3CDTF">2012-06-21T01:29:24Z</dcterms:modified>
</cp:coreProperties>
</file>