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EE678-1F82-4FD9-AC98-F8CF4B13893B}" type="datetimeFigureOut">
              <a:rPr kumimoji="1" lang="ja-JP" altLang="en-US" smtClean="0"/>
              <a:t>2012/6/14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308DB67-9631-4940-887D-CE2A9275538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EE678-1F82-4FD9-AC98-F8CF4B13893B}" type="datetimeFigureOut">
              <a:rPr kumimoji="1" lang="ja-JP" altLang="en-US" smtClean="0"/>
              <a:t>2012/6/14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8DB67-9631-4940-887D-CE2A9275538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EE678-1F82-4FD9-AC98-F8CF4B13893B}" type="datetimeFigureOut">
              <a:rPr kumimoji="1" lang="ja-JP" altLang="en-US" smtClean="0"/>
              <a:t>2012/6/14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8DB67-9631-4940-887D-CE2A9275538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EE678-1F82-4FD9-AC98-F8CF4B13893B}" type="datetimeFigureOut">
              <a:rPr kumimoji="1" lang="ja-JP" altLang="en-US" smtClean="0"/>
              <a:t>2012/6/14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8DB67-9631-4940-887D-CE2A9275538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EE678-1F82-4FD9-AC98-F8CF4B13893B}" type="datetimeFigureOut">
              <a:rPr kumimoji="1" lang="ja-JP" altLang="en-US" smtClean="0"/>
              <a:t>2012/6/14</a:t>
            </a:fld>
            <a:endParaRPr kumimoji="1" lang="ja-JP" altLang="en-US" dirty="0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8DB67-9631-4940-887D-CE2A9275538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EE678-1F82-4FD9-AC98-F8CF4B13893B}" type="datetimeFigureOut">
              <a:rPr kumimoji="1" lang="ja-JP" altLang="en-US" smtClean="0"/>
              <a:t>2012/6/14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8DB67-9631-4940-887D-CE2A9275538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EE678-1F82-4FD9-AC98-F8CF4B13893B}" type="datetimeFigureOut">
              <a:rPr kumimoji="1" lang="ja-JP" altLang="en-US" smtClean="0"/>
              <a:t>2012/6/14</a:t>
            </a:fld>
            <a:endParaRPr kumimoji="1" lang="ja-JP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8DB67-9631-4940-887D-CE2A9275538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EE678-1F82-4FD9-AC98-F8CF4B13893B}" type="datetimeFigureOut">
              <a:rPr kumimoji="1" lang="ja-JP" altLang="en-US" smtClean="0"/>
              <a:t>2012/6/14</a:t>
            </a:fld>
            <a:endParaRPr kumimoji="1"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8DB67-9631-4940-887D-CE2A9275538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EE678-1F82-4FD9-AC98-F8CF4B13893B}" type="datetimeFigureOut">
              <a:rPr kumimoji="1" lang="ja-JP" altLang="en-US" smtClean="0"/>
              <a:t>2012/6/14</a:t>
            </a:fld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8DB67-9631-4940-887D-CE2A9275538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EE678-1F82-4FD9-AC98-F8CF4B13893B}" type="datetimeFigureOut">
              <a:rPr kumimoji="1" lang="ja-JP" altLang="en-US" smtClean="0"/>
              <a:t>2012/6/14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8DB67-9631-4940-887D-CE2A9275538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dirty="0" smtClean="0"/>
              <a:t>アイコンをクリックして図を追加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EE678-1F82-4FD9-AC98-F8CF4B13893B}" type="datetimeFigureOut">
              <a:rPr kumimoji="1" lang="ja-JP" altLang="en-US" smtClean="0"/>
              <a:t>2012/6/14</a:t>
            </a:fld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8DB67-9631-4940-887D-CE2A9275538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DEEE678-1F82-4FD9-AC98-F8CF4B13893B}" type="datetimeFigureOut">
              <a:rPr kumimoji="1" lang="ja-JP" altLang="en-US" smtClean="0"/>
              <a:t>2012/6/14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308DB67-9631-4940-887D-CE2A9275538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Made by Rio </a:t>
            </a:r>
            <a:r>
              <a:rPr lang="en-US" altLang="ja-JP" dirty="0" smtClean="0"/>
              <a:t>and </a:t>
            </a:r>
            <a:r>
              <a:rPr lang="en-US" altLang="ja-JP" dirty="0" err="1" smtClean="0"/>
              <a:t>Rei</a:t>
            </a: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Flash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39928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Awesome skill - explosion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988768"/>
          </a:xfrm>
        </p:spPr>
        <p:txBody>
          <a:bodyPr/>
          <a:lstStyle/>
          <a:p>
            <a:pPr marL="114300" indent="0">
              <a:buNone/>
            </a:pPr>
            <a:r>
              <a:rPr lang="en-US" altLang="ja-JP" dirty="0" smtClean="0"/>
              <a:t>9. </a:t>
            </a:r>
            <a:r>
              <a:rPr lang="en-US" altLang="ja-JP" dirty="0" err="1" smtClean="0"/>
              <a:t>Colour</a:t>
            </a:r>
            <a:r>
              <a:rPr lang="en-US" altLang="ja-JP" dirty="0" smtClean="0"/>
              <a:t> your drawings. </a:t>
            </a:r>
          </a:p>
          <a:p>
            <a:pPr marL="114300" indent="0">
              <a:buNone/>
            </a:pPr>
            <a:endParaRPr kumimoji="1" lang="en-US" altLang="ja-JP" dirty="0"/>
          </a:p>
          <a:p>
            <a:pPr marL="114300" indent="0">
              <a:buNone/>
            </a:pPr>
            <a:endParaRPr lang="en-US" altLang="ja-JP" dirty="0" smtClean="0"/>
          </a:p>
          <a:p>
            <a:pPr marL="114300" indent="0">
              <a:buNone/>
            </a:pPr>
            <a:endParaRPr kumimoji="1" lang="en-US" altLang="ja-JP" dirty="0"/>
          </a:p>
          <a:p>
            <a:pPr marL="114300" indent="0">
              <a:buNone/>
            </a:pPr>
            <a:endParaRPr lang="en-US" altLang="ja-JP" dirty="0" smtClean="0"/>
          </a:p>
          <a:p>
            <a:pPr marL="114300" indent="0">
              <a:buNone/>
            </a:pPr>
            <a:endParaRPr kumimoji="1" lang="en-US" altLang="ja-JP" dirty="0"/>
          </a:p>
          <a:p>
            <a:pPr marL="114300" indent="0">
              <a:buNone/>
            </a:pPr>
            <a:endParaRPr lang="en-US" altLang="ja-JP" dirty="0" smtClean="0"/>
          </a:p>
          <a:p>
            <a:pPr marL="114300" indent="0">
              <a:buNone/>
            </a:pPr>
            <a:endParaRPr kumimoji="1" lang="en-US" altLang="ja-JP" dirty="0"/>
          </a:p>
          <a:p>
            <a:pPr marL="114300" indent="0">
              <a:buNone/>
            </a:pPr>
            <a:endParaRPr lang="en-US" altLang="ja-JP" dirty="0" smtClean="0"/>
          </a:p>
          <a:p>
            <a:pPr marL="114300" indent="0">
              <a:buNone/>
            </a:pPr>
            <a:endParaRPr kumimoji="1" lang="en-US" altLang="ja-JP" dirty="0" smtClean="0"/>
          </a:p>
          <a:p>
            <a:pPr marL="114300" indent="0">
              <a:buNone/>
            </a:pPr>
            <a:r>
              <a:rPr lang="en-US" altLang="ja-JP" dirty="0" smtClean="0"/>
              <a:t>Do 7-9 for all of the frames.</a:t>
            </a:r>
            <a:endParaRPr kumimoji="1" lang="ja-JP" alt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95" t="23674" r="46120" b="10318"/>
          <a:stretch/>
        </p:blipFill>
        <p:spPr bwMode="auto">
          <a:xfrm>
            <a:off x="2771800" y="2219764"/>
            <a:ext cx="3545909" cy="4026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1185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Awesome skill - explosion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kumimoji="1" lang="en-US" altLang="ja-JP" dirty="0" smtClean="0"/>
              <a:t>10. Organize your animation.</a:t>
            </a:r>
          </a:p>
          <a:p>
            <a:pPr marL="114300" indent="0">
              <a:buNone/>
            </a:pPr>
            <a:endParaRPr kumimoji="1" lang="ja-JP" altLang="en-US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24" t="24906" r="45954" b="9564"/>
          <a:stretch/>
        </p:blipFill>
        <p:spPr bwMode="auto">
          <a:xfrm>
            <a:off x="2843808" y="2286138"/>
            <a:ext cx="3724137" cy="4129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0144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Awesome skill - explosion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kumimoji="1" lang="en-US" altLang="ja-JP" dirty="0" smtClean="0"/>
              <a:t>11. Do the onion skinning.</a:t>
            </a:r>
          </a:p>
          <a:p>
            <a:pPr marL="114300" indent="0">
              <a:buNone/>
            </a:pPr>
            <a:endParaRPr kumimoji="1" lang="ja-JP" alt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71" t="23107" r="46120" b="13293"/>
          <a:stretch/>
        </p:blipFill>
        <p:spPr bwMode="auto">
          <a:xfrm>
            <a:off x="2728686" y="2276872"/>
            <a:ext cx="3859538" cy="4193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4027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Awesome skill - explosion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kumimoji="1" lang="en-US" altLang="ja-JP" dirty="0" smtClean="0"/>
              <a:t>12. Preview your animation. </a:t>
            </a:r>
          </a:p>
          <a:p>
            <a:pPr marL="114300" indent="0">
              <a:buNone/>
            </a:pPr>
            <a:endParaRPr kumimoji="1" lang="ja-JP" alt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73" t="23864" r="46007" b="10119"/>
          <a:stretch/>
        </p:blipFill>
        <p:spPr bwMode="auto">
          <a:xfrm>
            <a:off x="2728686" y="2236546"/>
            <a:ext cx="3859538" cy="433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1463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Awesome skill - explosion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700736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kumimoji="1" lang="en-US" altLang="ja-JP" dirty="0" smtClean="0"/>
              <a:t>13. Export your movie/animation.</a:t>
            </a:r>
          </a:p>
          <a:p>
            <a:pPr marL="114300" indent="0">
              <a:buNone/>
            </a:pPr>
            <a:endParaRPr lang="en-US" altLang="ja-JP" dirty="0"/>
          </a:p>
          <a:p>
            <a:pPr marL="114300" indent="0">
              <a:buNone/>
            </a:pPr>
            <a:endParaRPr kumimoji="1" lang="en-US" altLang="ja-JP" dirty="0" smtClean="0"/>
          </a:p>
          <a:p>
            <a:pPr marL="114300" indent="0">
              <a:buNone/>
            </a:pPr>
            <a:endParaRPr lang="en-US" altLang="ja-JP" dirty="0"/>
          </a:p>
          <a:p>
            <a:pPr marL="114300" indent="0">
              <a:buNone/>
            </a:pPr>
            <a:endParaRPr kumimoji="1" lang="en-US" altLang="ja-JP" dirty="0" smtClean="0"/>
          </a:p>
          <a:p>
            <a:pPr marL="114300" indent="0">
              <a:buNone/>
            </a:pPr>
            <a:endParaRPr lang="en-US" altLang="ja-JP" dirty="0"/>
          </a:p>
          <a:p>
            <a:pPr marL="114300" indent="0">
              <a:buNone/>
            </a:pPr>
            <a:endParaRPr kumimoji="1" lang="en-US" altLang="ja-JP" dirty="0" smtClean="0"/>
          </a:p>
          <a:p>
            <a:pPr marL="114300" indent="0">
              <a:buNone/>
            </a:pPr>
            <a:endParaRPr lang="en-US" altLang="ja-JP" dirty="0"/>
          </a:p>
          <a:p>
            <a:pPr marL="114300" indent="0">
              <a:buNone/>
            </a:pPr>
            <a:endParaRPr kumimoji="1" lang="en-US" altLang="ja-JP" dirty="0" smtClean="0"/>
          </a:p>
          <a:p>
            <a:pPr marL="114300" indent="0">
              <a:buNone/>
            </a:pPr>
            <a:r>
              <a:rPr lang="en-US" altLang="ja-JP" dirty="0" smtClean="0"/>
              <a:t>Finally, you can watch your movie/animation.</a:t>
            </a:r>
            <a:endParaRPr kumimoji="1" lang="en-US" altLang="ja-JP" dirty="0" smtClean="0"/>
          </a:p>
          <a:p>
            <a:pPr marL="114300" indent="0">
              <a:buNone/>
            </a:pPr>
            <a:endParaRPr kumimoji="1" lang="ja-JP" alt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84" t="35038" r="46008" b="25198"/>
          <a:stretch/>
        </p:blipFill>
        <p:spPr bwMode="auto">
          <a:xfrm>
            <a:off x="395536" y="2554293"/>
            <a:ext cx="4281714" cy="29087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30" t="39678" r="46060" b="12973"/>
          <a:stretch/>
        </p:blipFill>
        <p:spPr bwMode="auto">
          <a:xfrm>
            <a:off x="4677250" y="2276872"/>
            <a:ext cx="4294909" cy="3463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2047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3600" dirty="0" smtClean="0"/>
              <a:t>What is Flash?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sz="2800" dirty="0" smtClean="0"/>
              <a:t>Flash is a software which can create websites, animations, movies, games, advertisement banners,etc.</a:t>
            </a:r>
          </a:p>
          <a:p>
            <a:r>
              <a:rPr kumimoji="1" lang="en-US" altLang="ja-JP" sz="2800" dirty="0" smtClean="0"/>
              <a:t>You can design however and whatever you want with it.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078152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Awesome skill - Explosion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457200">
              <a:buFont typeface="+mj-lt"/>
              <a:buAutoNum type="arabicPeriod"/>
            </a:pPr>
            <a:r>
              <a:rPr kumimoji="1" lang="en-US" altLang="ja-JP" dirty="0" smtClean="0"/>
              <a:t>Choose what kind of explosion you want to make.</a:t>
            </a:r>
          </a:p>
          <a:p>
            <a:pPr marL="571500" indent="-457200">
              <a:buFont typeface="+mj-lt"/>
              <a:buAutoNum type="arabicPeriod"/>
            </a:pPr>
            <a:r>
              <a:rPr lang="en-US" altLang="ja-JP" dirty="0" smtClean="0"/>
              <a:t>Go search for some references.</a:t>
            </a:r>
          </a:p>
          <a:p>
            <a:pPr marL="114300" indent="0">
              <a:buNone/>
            </a:pPr>
            <a:endParaRPr kumimoji="1" lang="ja-JP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81" t="24008" r="44668" b="7937"/>
          <a:stretch/>
        </p:blipFill>
        <p:spPr bwMode="auto">
          <a:xfrm>
            <a:off x="2267744" y="2636912"/>
            <a:ext cx="4474209" cy="38950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4110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Awesome Skill - explosion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kumimoji="1" lang="en-US" altLang="ja-JP" dirty="0" smtClean="0"/>
              <a:t>3. Begin drawing your design on paper by hand.</a:t>
            </a:r>
          </a:p>
          <a:p>
            <a:pPr marL="114300" indent="0">
              <a:buNone/>
            </a:pPr>
            <a:endParaRPr kumimoji="1" lang="en-US" altLang="ja-JP" dirty="0" smtClean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03" t="23201" r="50852" b="11837"/>
          <a:stretch/>
        </p:blipFill>
        <p:spPr bwMode="auto">
          <a:xfrm>
            <a:off x="2802066" y="2491438"/>
            <a:ext cx="3386424" cy="3871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1140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Awesome skill - explosion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kumimoji="1" lang="en-US" altLang="ja-JP" dirty="0" smtClean="0"/>
              <a:t>4. Draw all of the frames.</a:t>
            </a:r>
          </a:p>
          <a:p>
            <a:pPr marL="114300" indent="0">
              <a:buNone/>
            </a:pPr>
            <a:endParaRPr kumimoji="1" lang="ja-JP" alt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68" t="22727" r="50804" b="51742"/>
          <a:stretch/>
        </p:blipFill>
        <p:spPr bwMode="auto">
          <a:xfrm>
            <a:off x="220838" y="2626536"/>
            <a:ext cx="2870098" cy="1460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23" t="26042" r="50319" b="52268"/>
          <a:stretch/>
        </p:blipFill>
        <p:spPr bwMode="auto">
          <a:xfrm>
            <a:off x="3090936" y="2636911"/>
            <a:ext cx="2849216" cy="1450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02" t="24716" r="50745" b="54709"/>
          <a:stretch/>
        </p:blipFill>
        <p:spPr bwMode="auto">
          <a:xfrm>
            <a:off x="5941105" y="1412776"/>
            <a:ext cx="2831901" cy="1224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13" t="66583" r="50000" b="18167"/>
          <a:stretch/>
        </p:blipFill>
        <p:spPr bwMode="auto">
          <a:xfrm>
            <a:off x="5940152" y="5413365"/>
            <a:ext cx="2831901" cy="1212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68" t="48257" r="50804" b="28559"/>
          <a:stretch/>
        </p:blipFill>
        <p:spPr bwMode="auto">
          <a:xfrm>
            <a:off x="220838" y="4087090"/>
            <a:ext cx="2870098" cy="132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68" t="71237" r="50804" b="7936"/>
          <a:stretch/>
        </p:blipFill>
        <p:spPr bwMode="auto">
          <a:xfrm>
            <a:off x="220838" y="5401680"/>
            <a:ext cx="2870098" cy="1191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23" t="47731" r="50319" b="32433"/>
          <a:stretch/>
        </p:blipFill>
        <p:spPr bwMode="auto">
          <a:xfrm>
            <a:off x="3090936" y="4087090"/>
            <a:ext cx="2849216" cy="132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23" t="67393" r="50319" b="14299"/>
          <a:stretch/>
        </p:blipFill>
        <p:spPr bwMode="auto">
          <a:xfrm>
            <a:off x="3090936" y="5401680"/>
            <a:ext cx="2849216" cy="1224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02" t="45291" r="50745" b="30335"/>
          <a:stretch/>
        </p:blipFill>
        <p:spPr bwMode="auto">
          <a:xfrm>
            <a:off x="5941105" y="2636910"/>
            <a:ext cx="2831901" cy="1450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02" t="69666" r="50745" b="8239"/>
          <a:stretch/>
        </p:blipFill>
        <p:spPr bwMode="auto">
          <a:xfrm>
            <a:off x="5941105" y="4087090"/>
            <a:ext cx="2831901" cy="1314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5266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Awesome skill - explosion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kumimoji="1" lang="en-US" altLang="ja-JP" dirty="0" smtClean="0"/>
              <a:t>5. Scan your drawings.</a:t>
            </a:r>
          </a:p>
          <a:p>
            <a:pPr marL="114300" indent="0">
              <a:buNone/>
            </a:pPr>
            <a:endParaRPr kumimoji="1" lang="ja-JP" alt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02" t="25758" r="44670" b="15675"/>
          <a:stretch/>
        </p:blipFill>
        <p:spPr bwMode="auto">
          <a:xfrm>
            <a:off x="2051720" y="2344206"/>
            <a:ext cx="5078738" cy="3824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8935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Awesome skill - explosion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kumimoji="1" lang="en-US" altLang="ja-JP" dirty="0" smtClean="0"/>
              <a:t>6. Import your drawings to Flash.</a:t>
            </a:r>
          </a:p>
          <a:p>
            <a:pPr marL="114300" indent="0">
              <a:buNone/>
            </a:pPr>
            <a:endParaRPr kumimoji="1" lang="ja-JP" alt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60" t="31629" r="46008" b="44841"/>
          <a:stretch/>
        </p:blipFill>
        <p:spPr bwMode="auto">
          <a:xfrm>
            <a:off x="467545" y="2689746"/>
            <a:ext cx="4032448" cy="1610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30" t="55277" r="46167" b="23958"/>
          <a:stretch/>
        </p:blipFill>
        <p:spPr bwMode="auto">
          <a:xfrm>
            <a:off x="468258" y="4309550"/>
            <a:ext cx="4031735" cy="1430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30" t="24337" r="45954" b="22253"/>
          <a:stretch/>
        </p:blipFill>
        <p:spPr bwMode="auto">
          <a:xfrm>
            <a:off x="4499993" y="2211257"/>
            <a:ext cx="4308764" cy="39069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4093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Awesome skill - Explosion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kumimoji="1" lang="en-US" altLang="ja-JP" dirty="0" smtClean="0"/>
              <a:t>7. Draw the initial lines.</a:t>
            </a:r>
          </a:p>
          <a:p>
            <a:pPr marL="114300" indent="0">
              <a:buNone/>
            </a:pPr>
            <a:endParaRPr kumimoji="1" lang="ja-JP" alt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9" t="23166" r="46237" b="55726"/>
          <a:stretch/>
        </p:blipFill>
        <p:spPr bwMode="auto">
          <a:xfrm>
            <a:off x="2786743" y="2243461"/>
            <a:ext cx="3729474" cy="1358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9" t="44274" r="46237" b="29899"/>
          <a:stretch/>
        </p:blipFill>
        <p:spPr bwMode="auto">
          <a:xfrm>
            <a:off x="2786743" y="3602182"/>
            <a:ext cx="3729474" cy="1662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9" t="70101" r="46237" b="10672"/>
          <a:stretch/>
        </p:blipFill>
        <p:spPr bwMode="auto">
          <a:xfrm>
            <a:off x="2786743" y="5264727"/>
            <a:ext cx="3729474" cy="1237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8994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Awesome skill - Explosion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kumimoji="1" lang="en-US" altLang="ja-JP" dirty="0" smtClean="0"/>
              <a:t>8. Convert the lines to fills.</a:t>
            </a:r>
          </a:p>
          <a:p>
            <a:pPr marL="114300" indent="0">
              <a:buNone/>
            </a:pPr>
            <a:endParaRPr kumimoji="1" lang="ja-JP" alt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73" t="26136" r="46008" b="6250"/>
          <a:stretch/>
        </p:blipFill>
        <p:spPr bwMode="auto">
          <a:xfrm>
            <a:off x="2728687" y="2276872"/>
            <a:ext cx="3787530" cy="4360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3190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タム">
  <a:themeElements>
    <a:clrScheme name="オータム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オータム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オータム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289</TotalTime>
  <Words>198</Words>
  <Application>Microsoft Office PowerPoint</Application>
  <PresentationFormat>On-screen Show (4:3)</PresentationFormat>
  <Paragraphs>49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オータム</vt:lpstr>
      <vt:lpstr>Flash</vt:lpstr>
      <vt:lpstr>What is Flash?</vt:lpstr>
      <vt:lpstr>Awesome skill - Explosion</vt:lpstr>
      <vt:lpstr>Awesome Skill - explosion</vt:lpstr>
      <vt:lpstr>Awesome skill - explosion</vt:lpstr>
      <vt:lpstr>Awesome skill - explosion</vt:lpstr>
      <vt:lpstr>Awesome skill - explosion</vt:lpstr>
      <vt:lpstr>Awesome skill - Explosion</vt:lpstr>
      <vt:lpstr>Awesome skill - Explosion</vt:lpstr>
      <vt:lpstr>Awesome skill - explosion</vt:lpstr>
      <vt:lpstr>Awesome skill - explosion</vt:lpstr>
      <vt:lpstr>Awesome skill - explosion</vt:lpstr>
      <vt:lpstr>Awesome skill - explosion</vt:lpstr>
      <vt:lpstr>Awesome skill - explosion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RIO NARAZAKI</dc:creator>
  <cp:lastModifiedBy>Rio Narazaki</cp:lastModifiedBy>
  <cp:revision>16</cp:revision>
  <dcterms:created xsi:type="dcterms:W3CDTF">2012-06-12T09:35:13Z</dcterms:created>
  <dcterms:modified xsi:type="dcterms:W3CDTF">2012-06-14T01:09:11Z</dcterms:modified>
</cp:coreProperties>
</file>