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5"/>
  </p:notesMasterIdLst>
  <p:sldIdLst>
    <p:sldId id="265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6" r:id="rId11"/>
    <p:sldId id="267" r:id="rId12"/>
    <p:sldId id="269" r:id="rId13"/>
    <p:sldId id="268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66"/>
    <a:srgbClr val="FF8001"/>
    <a:srgbClr val="FF6600"/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1014" y="-7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47A8553-FC32-465E-B826-6C9B19447DB6}" type="datetimeFigureOut">
              <a:rPr lang="en-US" smtClean="0"/>
              <a:t>6/14/2012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2857617-6F67-4AD6-8F56-3C61A4D694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91166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857617-6F67-4AD6-8F56-3C61A4D69425}" type="slidenum">
              <a:rPr lang="en-US" smtClean="0"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857617-6F67-4AD6-8F56-3C61A4D69425}" type="slidenum">
              <a:rPr lang="en-US" smtClean="0"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857617-6F67-4AD6-8F56-3C61A4D69425}" type="slidenum">
              <a:rPr lang="en-US" smtClean="0"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857617-6F67-4AD6-8F56-3C61A4D69425}" type="slidenum">
              <a:rPr lang="en-US" smtClean="0"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857617-6F67-4AD6-8F56-3C61A4D69425}" type="slidenum">
              <a:rPr lang="en-US" smtClean="0"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857617-6F67-4AD6-8F56-3C61A4D69425}" type="slidenum">
              <a:rPr lang="en-US" smtClean="0"/>
              <a:t>7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228600" y="1905000"/>
            <a:ext cx="8686800" cy="1981200"/>
          </a:xfrm>
          <a:prstGeom prst="rect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" y="2130425"/>
            <a:ext cx="8534400" cy="1603375"/>
          </a:xfrm>
        </p:spPr>
        <p:txBody>
          <a:bodyPr>
            <a:noAutofit/>
          </a:bodyPr>
          <a:lstStyle>
            <a:lvl1pPr>
              <a:defRPr sz="4800" b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D90F30-B086-4B77-9692-7E95B83ED42B}" type="datetimeFigureOut">
              <a:rPr lang="en-US" smtClean="0"/>
              <a:t>6/14/2012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2A029A-DF98-45DB-AE2A-336B7A227EC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D90F30-B086-4B77-9692-7E95B83ED42B}" type="datetimeFigureOut">
              <a:rPr lang="en-US" smtClean="0"/>
              <a:t>6/14/2012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2A029A-DF98-45DB-AE2A-336B7A227EC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D90F30-B086-4B77-9692-7E95B83ED42B}" type="datetimeFigureOut">
              <a:rPr lang="en-US" smtClean="0"/>
              <a:t>6/14/2012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2A029A-DF98-45DB-AE2A-336B7A227EC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228600" y="457200"/>
            <a:ext cx="8686800" cy="838200"/>
          </a:xfrm>
          <a:prstGeom prst="rect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914400"/>
          </a:xfrm>
        </p:spPr>
        <p:txBody>
          <a:bodyPr>
            <a:normAutofit/>
          </a:bodyPr>
          <a:lstStyle>
            <a:lvl1pPr>
              <a:defRPr sz="48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D90F30-B086-4B77-9692-7E95B83ED42B}" type="datetimeFigureOut">
              <a:rPr lang="en-US" smtClean="0"/>
              <a:t>6/14/2012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2A029A-DF98-45DB-AE2A-336B7A227EC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D90F30-B086-4B77-9692-7E95B83ED42B}" type="datetimeFigureOut">
              <a:rPr lang="en-US" smtClean="0"/>
              <a:t>6/14/2012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2A029A-DF98-45DB-AE2A-336B7A227EC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D90F30-B086-4B77-9692-7E95B83ED42B}" type="datetimeFigureOut">
              <a:rPr lang="en-US" smtClean="0"/>
              <a:t>6/14/2012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2A029A-DF98-45DB-AE2A-336B7A227EC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D90F30-B086-4B77-9692-7E95B83ED42B}" type="datetimeFigureOut">
              <a:rPr lang="en-US" smtClean="0"/>
              <a:t>6/14/2012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2A029A-DF98-45DB-AE2A-336B7A227EC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D90F30-B086-4B77-9692-7E95B83ED42B}" type="datetimeFigureOut">
              <a:rPr lang="en-US" smtClean="0"/>
              <a:t>6/14/2012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2A029A-DF98-45DB-AE2A-336B7A227EC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D90F30-B086-4B77-9692-7E95B83ED42B}" type="datetimeFigureOut">
              <a:rPr lang="en-US" smtClean="0"/>
              <a:t>6/14/2012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2A029A-DF98-45DB-AE2A-336B7A227EC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D90F30-B086-4B77-9692-7E95B83ED42B}" type="datetimeFigureOut">
              <a:rPr lang="en-US" smtClean="0"/>
              <a:t>6/14/2012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2A029A-DF98-45DB-AE2A-336B7A227EC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D90F30-B086-4B77-9692-7E95B83ED42B}" type="datetimeFigureOut">
              <a:rPr lang="en-US" smtClean="0"/>
              <a:t>6/14/2012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2A029A-DF98-45DB-AE2A-336B7A227EC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D90F30-B086-4B77-9692-7E95B83ED42B}" type="datetimeFigureOut">
              <a:rPr lang="en-US" smtClean="0"/>
              <a:t>6/14/2012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2A029A-DF98-45DB-AE2A-336B7A227EC6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 userDrawn="1"/>
        </p:nvSpPr>
        <p:spPr>
          <a:xfrm>
            <a:off x="228600" y="228600"/>
            <a:ext cx="8686800" cy="6324600"/>
          </a:xfrm>
          <a:prstGeom prst="rect">
            <a:avLst/>
          </a:prstGeom>
          <a:noFill/>
          <a:ln w="76200">
            <a:solidFill>
              <a:srgbClr val="92D05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smtClean="0"/>
              <a:t>Flash Animation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smtClean="0"/>
              <a:t>By Kaotip and Victoria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7250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Step 2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Create </a:t>
            </a:r>
            <a:r>
              <a:rPr lang="en-GB" dirty="0" smtClean="0"/>
              <a:t>a new layer for Music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520" t="61719" r="39896" b="16927"/>
          <a:stretch/>
        </p:blipFill>
        <p:spPr bwMode="auto">
          <a:xfrm>
            <a:off x="762000" y="2362200"/>
            <a:ext cx="6045200" cy="2082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43073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Step 3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371600"/>
            <a:ext cx="8229600" cy="4525963"/>
          </a:xfrm>
        </p:spPr>
        <p:txBody>
          <a:bodyPr/>
          <a:lstStyle/>
          <a:p>
            <a:r>
              <a:rPr lang="en-GB" dirty="0" smtClean="0"/>
              <a:t>Find it in the library, drag in it to the keyframe-where you want it to begin playing.</a:t>
            </a:r>
            <a:endParaRPr lang="en-GB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667" t="37109" r="15312" b="18489"/>
          <a:stretch/>
        </p:blipFill>
        <p:spPr bwMode="auto">
          <a:xfrm>
            <a:off x="914400" y="2895600"/>
            <a:ext cx="7153489" cy="3479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33078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Step 5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And now you got music behind your awesome animation!</a:t>
            </a:r>
            <a:endParaRPr lang="en-GB" dirty="0"/>
          </a:p>
        </p:txBody>
      </p:sp>
      <p:sp>
        <p:nvSpPr>
          <p:cNvPr id="4" name="Rectangle 3"/>
          <p:cNvSpPr/>
          <p:nvPr/>
        </p:nvSpPr>
        <p:spPr>
          <a:xfrm>
            <a:off x="228600" y="3200400"/>
            <a:ext cx="8686800" cy="1905000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itle 3"/>
          <p:cNvSpPr txBox="1">
            <a:spLocks/>
          </p:cNvSpPr>
          <p:nvPr/>
        </p:nvSpPr>
        <p:spPr>
          <a:xfrm>
            <a:off x="304800" y="3351212"/>
            <a:ext cx="8534400" cy="16033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800" kern="1200">
                <a:solidFill>
                  <a:schemeClr val="bg1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en-US" dirty="0" smtClean="0"/>
              <a:t>Thanks </a:t>
            </a:r>
            <a:endParaRPr lang="en-GB" dirty="0"/>
          </a:p>
        </p:txBody>
      </p:sp>
      <p:sp>
        <p:nvSpPr>
          <p:cNvPr id="6" name="Subtitle 4"/>
          <p:cNvSpPr txBox="1">
            <a:spLocks/>
          </p:cNvSpPr>
          <p:nvPr/>
        </p:nvSpPr>
        <p:spPr>
          <a:xfrm>
            <a:off x="3657600" y="4648200"/>
            <a:ext cx="6400800" cy="17526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3800" dirty="0" smtClean="0">
                <a:sym typeface="Wingdings" pitchFamily="2" charset="2"/>
              </a:rPr>
              <a:t></a:t>
            </a:r>
            <a:endParaRPr lang="en-GB" sz="13800" dirty="0"/>
          </a:p>
        </p:txBody>
      </p:sp>
    </p:spTree>
    <p:extLst>
      <p:ext uri="{BB962C8B-B14F-4D97-AF65-F5344CB8AC3E}">
        <p14:creationId xmlns:p14="http://schemas.microsoft.com/office/powerpoint/2010/main" val="252216994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Thanks </a:t>
            </a:r>
            <a:endParaRPr lang="en-GB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1371600" y="3276600"/>
            <a:ext cx="6400800" cy="1752600"/>
          </a:xfrm>
        </p:spPr>
        <p:txBody>
          <a:bodyPr>
            <a:noAutofit/>
          </a:bodyPr>
          <a:lstStyle/>
          <a:p>
            <a:r>
              <a:rPr lang="en-US" sz="23900" dirty="0" smtClean="0">
                <a:sym typeface="Wingdings" pitchFamily="2" charset="2"/>
              </a:rPr>
              <a:t></a:t>
            </a:r>
            <a:endParaRPr lang="en-GB" sz="23900" dirty="0"/>
          </a:p>
        </p:txBody>
      </p:sp>
    </p:spTree>
    <p:extLst>
      <p:ext uri="{BB962C8B-B14F-4D97-AF65-F5344CB8AC3E}">
        <p14:creationId xmlns:p14="http://schemas.microsoft.com/office/powerpoint/2010/main" val="3413871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COLOUR TWEEN ON FLASH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914400"/>
          </a:xfrm>
        </p:spPr>
        <p:txBody>
          <a:bodyPr/>
          <a:lstStyle/>
          <a:p>
            <a:r>
              <a:rPr lang="en-US" dirty="0" smtClean="0"/>
              <a:t>WHAT COLOUR TWEEN 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Colour </a:t>
            </a:r>
            <a:r>
              <a:rPr lang="en-US" dirty="0" err="1" smtClean="0"/>
              <a:t>tween</a:t>
            </a:r>
            <a:r>
              <a:rPr lang="en-US" dirty="0" smtClean="0"/>
              <a:t> is when a shape changes its colour from one to </a:t>
            </a:r>
            <a:r>
              <a:rPr lang="en-US" smtClean="0"/>
              <a:t>another (from shade to shade rather than quickly) </a:t>
            </a:r>
            <a:r>
              <a:rPr lang="en-US" dirty="0" smtClean="0"/>
              <a:t>when it </a:t>
            </a:r>
            <a:r>
              <a:rPr lang="en-US" smtClean="0"/>
              <a:t>changes.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Example:</a:t>
            </a:r>
            <a:endParaRPr lang="en-US" dirty="0"/>
          </a:p>
        </p:txBody>
      </p:sp>
      <p:sp>
        <p:nvSpPr>
          <p:cNvPr id="4" name="Oval 3"/>
          <p:cNvSpPr/>
          <p:nvPr/>
        </p:nvSpPr>
        <p:spPr>
          <a:xfrm>
            <a:off x="457200" y="4419600"/>
            <a:ext cx="1752600" cy="167640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2590800" y="4419600"/>
            <a:ext cx="1752600" cy="1676400"/>
          </a:xfrm>
          <a:prstGeom prst="ellipse">
            <a:avLst/>
          </a:prstGeom>
          <a:solidFill>
            <a:srgbClr val="FF33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4724400" y="4419600"/>
            <a:ext cx="1752600" cy="1676400"/>
          </a:xfrm>
          <a:prstGeom prst="ellipse">
            <a:avLst/>
          </a:pr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6934200" y="4419600"/>
            <a:ext cx="1752600" cy="1676400"/>
          </a:xfrm>
          <a:prstGeom prst="ellipse">
            <a:avLst/>
          </a:prstGeom>
          <a:solidFill>
            <a:srgbClr val="FF80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" name="Straight Arrow Connector 8"/>
          <p:cNvCxnSpPr>
            <a:stCxn id="4" idx="6"/>
            <a:endCxn id="5" idx="2"/>
          </p:cNvCxnSpPr>
          <p:nvPr/>
        </p:nvCxnSpPr>
        <p:spPr>
          <a:xfrm>
            <a:off x="2209800" y="5257800"/>
            <a:ext cx="3810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>
            <a:stCxn id="5" idx="6"/>
            <a:endCxn id="6" idx="2"/>
          </p:cNvCxnSpPr>
          <p:nvPr/>
        </p:nvCxnSpPr>
        <p:spPr>
          <a:xfrm>
            <a:off x="4343400" y="5257800"/>
            <a:ext cx="3810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>
            <a:stCxn id="6" idx="6"/>
            <a:endCxn id="7" idx="2"/>
          </p:cNvCxnSpPr>
          <p:nvPr/>
        </p:nvCxnSpPr>
        <p:spPr>
          <a:xfrm>
            <a:off x="6477000" y="5257800"/>
            <a:ext cx="4572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STEP 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382000" cy="838199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en-US" dirty="0" smtClean="0"/>
              <a:t>In the first keyframe, draw a shape and color it. </a:t>
            </a:r>
            <a:endParaRPr lang="en-US" dirty="0"/>
          </a:p>
        </p:txBody>
      </p:sp>
      <p:pic>
        <p:nvPicPr>
          <p:cNvPr id="1032" name="Picture 8" descr="http://upload.wikimedia.org/wikipedia/en/0/0b/Adobe_Flash_CS5.5_Screenshot.png"/>
          <p:cNvPicPr>
            <a:picLocks noChangeAspect="1" noChangeArrowheads="1"/>
          </p:cNvPicPr>
          <p:nvPr/>
        </p:nvPicPr>
        <p:blipFill>
          <a:blip r:embed="rId3" cstate="print"/>
          <a:srcRect t="6838" r="33333" b="24786"/>
          <a:stretch>
            <a:fillRect/>
          </a:stretch>
        </p:blipFill>
        <p:spPr bwMode="auto">
          <a:xfrm>
            <a:off x="457200" y="2133600"/>
            <a:ext cx="5029200" cy="4191000"/>
          </a:xfrm>
          <a:prstGeom prst="rect">
            <a:avLst/>
          </a:prstGeom>
          <a:noFill/>
        </p:spPr>
      </p:pic>
      <p:pic>
        <p:nvPicPr>
          <p:cNvPr id="8" name="Picture 8" descr="http://upload.wikimedia.org/wikipedia/en/0/0b/Adobe_Flash_CS5.5_Screenshot.png"/>
          <p:cNvPicPr>
            <a:picLocks noChangeAspect="1" noChangeArrowheads="1"/>
          </p:cNvPicPr>
          <p:nvPr/>
        </p:nvPicPr>
        <p:blipFill>
          <a:blip r:embed="rId3" cstate="print"/>
          <a:srcRect t="75214" r="65555"/>
          <a:stretch>
            <a:fillRect/>
          </a:stretch>
        </p:blipFill>
        <p:spPr bwMode="auto">
          <a:xfrm>
            <a:off x="5638800" y="4495800"/>
            <a:ext cx="3127876" cy="1828800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6324600" y="3124200"/>
            <a:ext cx="2057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First keyframe</a:t>
            </a:r>
            <a:endParaRPr lang="en-US" dirty="0"/>
          </a:p>
        </p:txBody>
      </p:sp>
      <p:cxnSp>
        <p:nvCxnSpPr>
          <p:cNvPr id="11" name="Straight Arrow Connector 10"/>
          <p:cNvCxnSpPr>
            <a:stCxn id="9" idx="2"/>
          </p:cNvCxnSpPr>
          <p:nvPr/>
        </p:nvCxnSpPr>
        <p:spPr>
          <a:xfrm flipH="1">
            <a:off x="7315200" y="3493532"/>
            <a:ext cx="38100" cy="1307068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Oval 12"/>
          <p:cNvSpPr/>
          <p:nvPr/>
        </p:nvSpPr>
        <p:spPr>
          <a:xfrm>
            <a:off x="1981200" y="3505200"/>
            <a:ext cx="1752600" cy="167640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281" t="76043" r="76614" b="4365"/>
          <a:stretch/>
        </p:blipFill>
        <p:spPr bwMode="auto">
          <a:xfrm>
            <a:off x="6832600" y="4038600"/>
            <a:ext cx="622300" cy="19108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STEP 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1143000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Insert a new keyframe and change the colour of the shape in that new keyframe</a:t>
            </a:r>
            <a:endParaRPr lang="en-US" dirty="0"/>
          </a:p>
        </p:txBody>
      </p:sp>
      <p:pic>
        <p:nvPicPr>
          <p:cNvPr id="4" name="Picture 8" descr="http://upload.wikimedia.org/wikipedia/en/0/0b/Adobe_Flash_CS5.5_Screenshot.png"/>
          <p:cNvPicPr>
            <a:picLocks noChangeAspect="1" noChangeArrowheads="1"/>
          </p:cNvPicPr>
          <p:nvPr/>
        </p:nvPicPr>
        <p:blipFill>
          <a:blip r:embed="rId4" cstate="print"/>
          <a:srcRect t="6838" r="33333" b="24786"/>
          <a:stretch>
            <a:fillRect/>
          </a:stretch>
        </p:blipFill>
        <p:spPr bwMode="auto">
          <a:xfrm>
            <a:off x="457200" y="2514600"/>
            <a:ext cx="4572000" cy="3810000"/>
          </a:xfrm>
          <a:prstGeom prst="rect">
            <a:avLst/>
          </a:prstGeom>
          <a:noFill/>
        </p:spPr>
      </p:pic>
      <p:sp>
        <p:nvSpPr>
          <p:cNvPr id="5" name="Oval 4"/>
          <p:cNvSpPr/>
          <p:nvPr/>
        </p:nvSpPr>
        <p:spPr>
          <a:xfrm>
            <a:off x="2057400" y="3886200"/>
            <a:ext cx="1371600" cy="1371600"/>
          </a:xfrm>
          <a:prstGeom prst="ellipse">
            <a:avLst/>
          </a:prstGeom>
          <a:solidFill>
            <a:srgbClr val="FF80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" name="Straight Arrow Connector 8"/>
          <p:cNvCxnSpPr/>
          <p:nvPr/>
        </p:nvCxnSpPr>
        <p:spPr>
          <a:xfrm flipH="1">
            <a:off x="7239000" y="3252232"/>
            <a:ext cx="38100" cy="1307068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5143500" y="5410200"/>
            <a:ext cx="2057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First keyframe</a:t>
            </a:r>
            <a:endParaRPr lang="en-US" dirty="0"/>
          </a:p>
        </p:txBody>
      </p:sp>
      <p:cxnSp>
        <p:nvCxnSpPr>
          <p:cNvPr id="10" name="Straight Arrow Connector 9"/>
          <p:cNvCxnSpPr/>
          <p:nvPr/>
        </p:nvCxnSpPr>
        <p:spPr>
          <a:xfrm flipV="1">
            <a:off x="5715000" y="4539734"/>
            <a:ext cx="1066800" cy="870466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6305550" y="2882900"/>
            <a:ext cx="2057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Second </a:t>
            </a:r>
            <a:r>
              <a:rPr lang="en-US" dirty="0" smtClean="0"/>
              <a:t>keyframe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STEP 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143000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Click on the first keyframe, then right click. Select </a:t>
            </a:r>
            <a:r>
              <a:rPr lang="en-US" b="1" dirty="0"/>
              <a:t>C</a:t>
            </a:r>
            <a:r>
              <a:rPr lang="en-US" b="1" dirty="0" smtClean="0"/>
              <a:t>reate Shape Tween</a:t>
            </a:r>
            <a:r>
              <a:rPr lang="en-US" dirty="0" smtClean="0"/>
              <a:t>.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854" t="28515" r="60208" b="64063"/>
          <a:stretch/>
        </p:blipFill>
        <p:spPr bwMode="auto">
          <a:xfrm>
            <a:off x="2362200" y="3429000"/>
            <a:ext cx="4433637" cy="1257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STEP 4</a:t>
            </a:r>
            <a:endParaRPr lang="en-US" dirty="0"/>
          </a:p>
        </p:txBody>
      </p:sp>
      <p:sp>
        <p:nvSpPr>
          <p:cNvPr id="4" name="Oval 3"/>
          <p:cNvSpPr/>
          <p:nvPr/>
        </p:nvSpPr>
        <p:spPr>
          <a:xfrm>
            <a:off x="685800" y="4419600"/>
            <a:ext cx="1752600" cy="167640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2286000" y="3352800"/>
            <a:ext cx="1752600" cy="1676400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1828800" y="1524000"/>
            <a:ext cx="1752600" cy="1676400"/>
          </a:xfrm>
          <a:prstGeom prst="ellipse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4038600" y="4648200"/>
            <a:ext cx="1752600" cy="1676400"/>
          </a:xfrm>
          <a:prstGeom prst="ellipse">
            <a:avLst/>
          </a:prstGeom>
          <a:solidFill>
            <a:srgbClr val="FF00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572000" y="2133600"/>
            <a:ext cx="1752600" cy="1676400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6248400" y="4648200"/>
            <a:ext cx="1752600" cy="1676400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7010400" y="2743200"/>
            <a:ext cx="1752600" cy="1676400"/>
          </a:xfrm>
          <a:prstGeom prst="ellipse">
            <a:avLst/>
          </a:prstGeom>
          <a:solidFill>
            <a:srgbClr val="FF80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743200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You can insert more </a:t>
            </a:r>
            <a:r>
              <a:rPr lang="en-US" dirty="0" smtClean="0"/>
              <a:t>keyframes </a:t>
            </a:r>
            <a:r>
              <a:rPr lang="en-US" dirty="0" smtClean="0"/>
              <a:t>and change the colour of the shape as many time as you want. then create motion tween between all of them and the shape will appear to change colours!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smtClean="0"/>
              <a:t>Inserting Sound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18338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mtClean="0"/>
              <a:t>Step 1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7381" y="1447800"/>
            <a:ext cx="8229600" cy="4525963"/>
          </a:xfrm>
        </p:spPr>
        <p:txBody>
          <a:bodyPr/>
          <a:lstStyle/>
          <a:p>
            <a:r>
              <a:rPr lang="en-GB" dirty="0"/>
              <a:t>Have a sound file you want to use and import it. File &gt; Import &gt; Import to Library </a:t>
            </a:r>
            <a:endParaRPr lang="en-GB" dirty="0" smtClean="0"/>
          </a:p>
          <a:p>
            <a:r>
              <a:rPr lang="en-GB" dirty="0" smtClean="0"/>
              <a:t>Make sure it’s an </a:t>
            </a:r>
            <a:r>
              <a:rPr lang="en-GB" dirty="0" err="1" smtClean="0"/>
              <a:t>fla.</a:t>
            </a:r>
            <a:r>
              <a:rPr lang="en-GB" dirty="0" smtClean="0"/>
              <a:t> file</a:t>
            </a:r>
            <a:endParaRPr lang="en-GB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427" t="8231" r="40549" b="49270"/>
          <a:stretch/>
        </p:blipFill>
        <p:spPr bwMode="auto">
          <a:xfrm>
            <a:off x="2286000" y="3200400"/>
            <a:ext cx="4672362" cy="32403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50459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234</TotalTime>
  <Words>215</Words>
  <Application>Microsoft Office PowerPoint</Application>
  <PresentationFormat>On-screen Show (4:3)</PresentationFormat>
  <Paragraphs>39</Paragraphs>
  <Slides>13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Office Theme</vt:lpstr>
      <vt:lpstr>Flash Animation</vt:lpstr>
      <vt:lpstr>COLOUR TWEEN ON FLASH</vt:lpstr>
      <vt:lpstr>WHAT COLOUR TWEEN IS</vt:lpstr>
      <vt:lpstr>STEP 1</vt:lpstr>
      <vt:lpstr>STEP 2</vt:lpstr>
      <vt:lpstr>STEP 3</vt:lpstr>
      <vt:lpstr>STEP 4</vt:lpstr>
      <vt:lpstr>Inserting Sound</vt:lpstr>
      <vt:lpstr>Step 1</vt:lpstr>
      <vt:lpstr>Step 2</vt:lpstr>
      <vt:lpstr>Step 3</vt:lpstr>
      <vt:lpstr>Step 5</vt:lpstr>
      <vt:lpstr>Thanks </vt:lpstr>
    </vt:vector>
  </TitlesOfParts>
  <Company>Acer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COLOUR TWEEN ON FLASH</dc:title>
  <dc:creator>Valued Acer Customer</dc:creator>
  <cp:lastModifiedBy>Kaotip Prapawiwat</cp:lastModifiedBy>
  <cp:revision>19</cp:revision>
  <dcterms:created xsi:type="dcterms:W3CDTF">2012-06-13T10:12:47Z</dcterms:created>
  <dcterms:modified xsi:type="dcterms:W3CDTF">2012-06-14T04:41:47Z</dcterms:modified>
</cp:coreProperties>
</file>