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68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2A060-4D6B-4924-B5A9-A04A0A5D32E5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A22D8-9B21-42EA-9130-362D75C62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27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A22D8-9B21-42EA-9130-362D75C6229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54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6D0FAF0-4CF4-46A2-B7EF-17C45CCD427F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4415839-8649-4F3F-8DA1-964E98F926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8D44"/>
              </a:clrFrom>
              <a:clrTo>
                <a:srgbClr val="998D4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41" b="100000" l="0" r="94177">
                        <a14:foregroundMark x1="27912" y1="34694" x2="27912" y2="34694"/>
                        <a14:foregroundMark x1="93775" y1="49660" x2="93775" y2="49660"/>
                        <a14:foregroundMark x1="93373" y1="29932" x2="93373" y2="29932"/>
                        <a14:foregroundMark x1="31526" y1="4762" x2="31526" y2="4762"/>
                        <a14:foregroundMark x1="42771" y1="32653" x2="42771" y2="32653"/>
                        <a14:foregroundMark x1="44378" y1="25170" x2="44378" y2="25170"/>
                        <a14:foregroundMark x1="43173" y1="46939" x2="43173" y2="46939"/>
                        <a14:foregroundMark x1="43976" y1="59864" x2="43976" y2="59864"/>
                        <a14:foregroundMark x1="38755" y1="95238" x2="38755" y2="95238"/>
                        <a14:foregroundMark x1="37349" y1="92517" x2="34337" y2="91837"/>
                        <a14:foregroundMark x1="33133" y1="91156" x2="33133" y2="91156"/>
                        <a14:foregroundMark x1="28313" y1="63946" x2="28313" y2="63946"/>
                        <a14:foregroundMark x1="27510" y1="72789" x2="27510" y2="72789"/>
                        <a14:foregroundMark x1="27912" y1="58503" x2="27912" y2="58503"/>
                        <a14:foregroundMark x1="26908" y1="46259" x2="26908" y2="46259"/>
                        <a14:foregroundMark x1="51606" y1="35374" x2="51606" y2="35374"/>
                        <a14:foregroundMark x1="60241" y1="9524" x2="60241" y2="9524"/>
                        <a14:foregroundMark x1="67269" y1="16327" x2="67269" y2="16327"/>
                        <a14:foregroundMark x1="3213" y1="34694" x2="3213" y2="34694"/>
                        <a14:foregroundMark x1="63454" y1="63946" x2="63454" y2="63946"/>
                        <a14:foregroundMark x1="63454" y1="91156" x2="63454" y2="91156"/>
                        <a14:foregroundMark x1="57430" y1="89116" x2="57430" y2="89116"/>
                        <a14:foregroundMark x1="76104" y1="34014" x2="76104" y2="34014"/>
                        <a14:foregroundMark x1="81928" y1="8844" x2="81928" y2="8844"/>
                        <a14:foregroundMark x1="83735" y1="92517" x2="83735" y2="925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56" y="2590800"/>
            <a:ext cx="474345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059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r>
              <a:rPr lang="en-US" dirty="0"/>
              <a:t>Vocabulary:</a:t>
            </a:r>
          </a:p>
          <a:p>
            <a:pPr lvl="1" fontAlgn="t"/>
            <a:r>
              <a:rPr lang="en-US" dirty="0"/>
              <a:t>command (telling the machine to do something)</a:t>
            </a:r>
          </a:p>
          <a:p>
            <a:pPr lvl="1" fontAlgn="t"/>
            <a:r>
              <a:rPr lang="en-US" dirty="0"/>
              <a:t>argument ( )</a:t>
            </a:r>
          </a:p>
          <a:p>
            <a:pPr lvl="1" fontAlgn="t"/>
            <a:r>
              <a:rPr lang="en-US" dirty="0"/>
              <a:t>procedure (steps to design)</a:t>
            </a:r>
          </a:p>
          <a:p>
            <a:pPr lvl="1" fontAlgn="t"/>
            <a:r>
              <a:rPr lang="en-US" dirty="0"/>
              <a:t>turtle (cursor</a:t>
            </a:r>
            <a:r>
              <a:rPr lang="en-US" dirty="0" smtClean="0"/>
              <a:t>)</a:t>
            </a:r>
          </a:p>
          <a:p>
            <a:pPr fontAlgn="t"/>
            <a:r>
              <a:rPr lang="en-US" dirty="0" smtClean="0"/>
              <a:t>fd </a:t>
            </a:r>
            <a:r>
              <a:rPr lang="en-US" dirty="0"/>
              <a:t>&amp; </a:t>
            </a:r>
            <a:r>
              <a:rPr lang="en-US" dirty="0" err="1"/>
              <a:t>bk</a:t>
            </a:r>
            <a:r>
              <a:rPr lang="en-US" dirty="0"/>
              <a:t> = forward and backward</a:t>
            </a:r>
          </a:p>
          <a:p>
            <a:pPr fontAlgn="t"/>
            <a:r>
              <a:rPr lang="en-US" dirty="0" err="1"/>
              <a:t>lt</a:t>
            </a:r>
            <a:r>
              <a:rPr lang="en-US" dirty="0"/>
              <a:t> &amp; rt = left and right</a:t>
            </a:r>
          </a:p>
          <a:p>
            <a:pPr fontAlgn="t"/>
            <a:r>
              <a:rPr lang="en-US" dirty="0" err="1"/>
              <a:t>pu</a:t>
            </a:r>
            <a:r>
              <a:rPr lang="en-US" dirty="0"/>
              <a:t> &amp; </a:t>
            </a:r>
            <a:r>
              <a:rPr lang="en-US" dirty="0" err="1"/>
              <a:t>pd</a:t>
            </a:r>
            <a:r>
              <a:rPr lang="en-US" dirty="0"/>
              <a:t> = pen up and pen down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18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fontAlgn="t">
              <a:buFont typeface="+mj-lt"/>
              <a:buAutoNum type="arabicPeriod"/>
            </a:pPr>
            <a:r>
              <a:rPr lang="en-US" dirty="0" smtClean="0"/>
              <a:t>*Pen </a:t>
            </a:r>
            <a:r>
              <a:rPr lang="en-US" dirty="0"/>
              <a:t>down</a:t>
            </a:r>
          </a:p>
          <a:p>
            <a:pPr marL="342900" indent="-342900" fontAlgn="t">
              <a:buFont typeface="+mj-lt"/>
              <a:buAutoNum type="arabicPeriod"/>
            </a:pPr>
            <a:r>
              <a:rPr lang="en-US" dirty="0"/>
              <a:t>Turn left 90 degrees</a:t>
            </a:r>
          </a:p>
          <a:p>
            <a:pPr marL="342900" indent="-342900" fontAlgn="t">
              <a:buFont typeface="+mj-lt"/>
              <a:buAutoNum type="arabicPeriod"/>
            </a:pPr>
            <a:r>
              <a:rPr lang="en-US" dirty="0"/>
              <a:t>Forward 3 cm</a:t>
            </a:r>
          </a:p>
          <a:p>
            <a:pPr fontAlgn="t"/>
            <a:r>
              <a:rPr lang="en-US" i="1" dirty="0" err="1"/>
              <a:t>dont</a:t>
            </a:r>
            <a:r>
              <a:rPr lang="en-US" i="1" dirty="0"/>
              <a:t> forget its the machines view not yours (your left is the machines right) </a:t>
            </a:r>
          </a:p>
          <a:p>
            <a:pPr indent="0">
              <a:buNone/>
            </a:pPr>
            <a:endParaRPr lang="en-US" dirty="0"/>
          </a:p>
          <a:p>
            <a:pPr indent="0">
              <a:buNone/>
            </a:pPr>
            <a:r>
              <a:rPr lang="en-US" dirty="0" smtClean="0"/>
              <a:t>                             </a:t>
            </a:r>
            <a:r>
              <a:rPr lang="en-US" i="1" dirty="0" smtClean="0"/>
              <a:t>starting point (pen down)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1119" y="6096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Logo Instructions </a:t>
            </a:r>
            <a:r>
              <a:rPr lang="en-US" b="1" dirty="0" smtClean="0"/>
              <a:t>(Simple)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543300" y="4588909"/>
            <a:ext cx="76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543300" y="4550809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509962" y="4601404"/>
            <a:ext cx="66675" cy="3767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1" t="67927" r="29649" b="14735"/>
          <a:stretch/>
        </p:blipFill>
        <p:spPr bwMode="auto">
          <a:xfrm>
            <a:off x="1295400" y="5257800"/>
            <a:ext cx="6176156" cy="139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14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Logo shapes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1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is a Variable?</a:t>
            </a:r>
          </a:p>
          <a:p>
            <a:r>
              <a:rPr lang="en-US" dirty="0"/>
              <a:t> </a:t>
            </a:r>
            <a:r>
              <a:rPr lang="en-US" dirty="0" smtClean="0"/>
              <a:t>something that can change in the input</a:t>
            </a:r>
          </a:p>
          <a:p>
            <a:endParaRPr lang="en-US" dirty="0" smtClean="0"/>
          </a:p>
          <a:p>
            <a:r>
              <a:rPr lang="en-US" dirty="0" smtClean="0"/>
              <a:t> For square =  repeat 4 [ fd  100 rt 90 ]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               </a:t>
            </a:r>
            <a:r>
              <a:rPr lang="en-US" sz="2000" i="1" dirty="0" smtClean="0"/>
              <a:t>variable</a:t>
            </a:r>
          </a:p>
          <a:p>
            <a:r>
              <a:rPr lang="en-US" dirty="0" smtClean="0"/>
              <a:t>Changing the variable just adjusts the shape either bigger or smaller. Its not completely changed.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181600" y="3886200"/>
            <a:ext cx="1905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77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repeat 4 [fd 100 rt 90]</a:t>
            </a:r>
          </a:p>
          <a:p>
            <a:r>
              <a:rPr lang="en-US" dirty="0"/>
              <a:t>fd 100</a:t>
            </a:r>
          </a:p>
          <a:p>
            <a:r>
              <a:rPr lang="en-US" dirty="0"/>
              <a:t>right 90</a:t>
            </a:r>
          </a:p>
          <a:p>
            <a:r>
              <a:rPr lang="en-US" dirty="0"/>
              <a:t>forward 100</a:t>
            </a:r>
          </a:p>
          <a:p>
            <a:r>
              <a:rPr lang="en-US" dirty="0"/>
              <a:t>right 180</a:t>
            </a:r>
          </a:p>
          <a:p>
            <a:r>
              <a:rPr lang="en-US" dirty="0"/>
              <a:t>repeat 3 [forward 100 rt 120]</a:t>
            </a:r>
          </a:p>
          <a:p>
            <a:r>
              <a:rPr lang="en-US" dirty="0"/>
              <a:t>left 90</a:t>
            </a:r>
          </a:p>
          <a:p>
            <a:r>
              <a:rPr lang="en-US" dirty="0"/>
              <a:t>forward 100</a:t>
            </a:r>
          </a:p>
          <a:p>
            <a:r>
              <a:rPr lang="en-US" dirty="0"/>
              <a:t>right 90</a:t>
            </a:r>
          </a:p>
          <a:p>
            <a:r>
              <a:rPr lang="en-US" dirty="0"/>
              <a:t>forward 40</a:t>
            </a:r>
          </a:p>
          <a:p>
            <a:r>
              <a:rPr lang="en-US" dirty="0"/>
              <a:t>forward 10</a:t>
            </a:r>
          </a:p>
          <a:p>
            <a:r>
              <a:rPr lang="en-US" dirty="0"/>
              <a:t>right 90</a:t>
            </a:r>
          </a:p>
          <a:p>
            <a:r>
              <a:rPr lang="en-US" dirty="0"/>
              <a:t>fd 30</a:t>
            </a:r>
          </a:p>
          <a:p>
            <a:r>
              <a:rPr lang="en-US" dirty="0"/>
              <a:t>right 90</a:t>
            </a:r>
          </a:p>
          <a:p>
            <a:r>
              <a:rPr lang="en-US" dirty="0"/>
              <a:t>forward 10</a:t>
            </a:r>
          </a:p>
          <a:p>
            <a:r>
              <a:rPr lang="en-US" dirty="0"/>
              <a:t>right 90</a:t>
            </a:r>
          </a:p>
          <a:p>
            <a:r>
              <a:rPr lang="en-US" dirty="0"/>
              <a:t>fd 20</a:t>
            </a:r>
          </a:p>
          <a:p>
            <a:r>
              <a:rPr lang="en-US" dirty="0"/>
              <a:t>fd 10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make a house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9798" b="12046"/>
          <a:stretch/>
        </p:blipFill>
        <p:spPr bwMode="auto">
          <a:xfrm>
            <a:off x="3505200" y="2133600"/>
            <a:ext cx="5214181" cy="4636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0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</a:p>
          <a:p>
            <a:r>
              <a:rPr lang="en-US" dirty="0" smtClean="0"/>
              <a:t>Edall – uses a to robot- much neater and </a:t>
            </a:r>
            <a:r>
              <a:rPr lang="en-US" dirty="0" err="1" smtClean="0"/>
              <a:t>proffesional</a:t>
            </a:r>
            <a:endParaRPr lang="en-US" dirty="0" smtClean="0"/>
          </a:p>
          <a:p>
            <a:r>
              <a:rPr lang="en-US" dirty="0" smtClean="0"/>
              <a:t>Manually inserting commands would take more time, and it would be a mess full of unwanted commands.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426144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81</TotalTime>
  <Words>217</Words>
  <Application>Microsoft Office PowerPoint</Application>
  <PresentationFormat>On-screen Show (4:3)</PresentationFormat>
  <Paragraphs>48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Thatch</vt:lpstr>
      <vt:lpstr>Hardcover</vt:lpstr>
      <vt:lpstr>PowerPoint Presentation</vt:lpstr>
      <vt:lpstr>Directions</vt:lpstr>
      <vt:lpstr>Logo Instructions (Simple)</vt:lpstr>
      <vt:lpstr>Logo shapes</vt:lpstr>
      <vt:lpstr>Variable </vt:lpstr>
      <vt:lpstr>To make a house </vt:lpstr>
      <vt:lpstr>Robot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Alisha Dayaram</dc:creator>
  <cp:lastModifiedBy>Alisha Dayaram</cp:lastModifiedBy>
  <cp:revision>8</cp:revision>
  <dcterms:created xsi:type="dcterms:W3CDTF">2012-02-09T04:29:43Z</dcterms:created>
  <dcterms:modified xsi:type="dcterms:W3CDTF">2012-03-08T04:33:13Z</dcterms:modified>
</cp:coreProperties>
</file>