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3" r:id="rId3"/>
    <p:sldId id="257" r:id="rId4"/>
    <p:sldId id="258" r:id="rId5"/>
    <p:sldId id="261" r:id="rId6"/>
    <p:sldId id="262" r:id="rId7"/>
    <p:sldId id="264" r:id="rId8"/>
    <p:sldId id="265" r:id="rId9"/>
    <p:sldId id="266"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6FE0731-C370-4609-BFD4-A6D3EDAA077F}" type="datetimeFigureOut">
              <a:rPr lang="en-GB" smtClean="0"/>
              <a:t>14/06/2012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8E8372-7C4E-4E3F-97CB-7B4CA8701644}"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FE0731-C370-4609-BFD4-A6D3EDAA077F}" type="datetimeFigureOut">
              <a:rPr lang="en-GB" smtClean="0"/>
              <a:t>14/06/2012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8E8372-7C4E-4E3F-97CB-7B4CA8701644}"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6FE0731-C370-4609-BFD4-A6D3EDAA077F}" type="datetimeFigureOut">
              <a:rPr lang="en-GB" smtClean="0"/>
              <a:t>14/06/2012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8E8372-7C4E-4E3F-97CB-7B4CA8701644}" type="slidenum">
              <a:rPr lang="en-GB" smtClean="0"/>
              <a:t>‹#›</a:t>
            </a:fld>
            <a:endParaRPr lang="en-GB"/>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FE0731-C370-4609-BFD4-A6D3EDAA077F}" type="datetimeFigureOut">
              <a:rPr lang="en-GB" smtClean="0"/>
              <a:t>14/06/2012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8E8372-7C4E-4E3F-97CB-7B4CA8701644}" type="slidenum">
              <a:rPr lang="en-GB" smtClean="0"/>
              <a:t>‹#›</a:t>
            </a:fld>
            <a:endParaRPr lang="en-GB"/>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FE0731-C370-4609-BFD4-A6D3EDAA077F}" type="datetimeFigureOut">
              <a:rPr lang="en-GB" smtClean="0"/>
              <a:t>14/06/2012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8E8372-7C4E-4E3F-97CB-7B4CA8701644}"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6FE0731-C370-4609-BFD4-A6D3EDAA077F}" type="datetimeFigureOut">
              <a:rPr lang="en-GB" smtClean="0"/>
              <a:t>14/06/2012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8E8372-7C4E-4E3F-97CB-7B4CA8701644}" type="slidenum">
              <a:rPr lang="en-GB" smtClean="0"/>
              <a:t>‹#›</a:t>
            </a:fld>
            <a:endParaRPr lang="en-GB"/>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6FE0731-C370-4609-BFD4-A6D3EDAA077F}" type="datetimeFigureOut">
              <a:rPr lang="en-GB" smtClean="0"/>
              <a:t>14/06/2012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B8E8372-7C4E-4E3F-97CB-7B4CA8701644}"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FE0731-C370-4609-BFD4-A6D3EDAA077F}" type="datetimeFigureOut">
              <a:rPr lang="en-GB" smtClean="0"/>
              <a:t>14/06/2012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B8E8372-7C4E-4E3F-97CB-7B4CA8701644}"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D6FE0731-C370-4609-BFD4-A6D3EDAA077F}" type="datetimeFigureOut">
              <a:rPr lang="en-GB" smtClean="0"/>
              <a:t>14/06/2012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B8E8372-7C4E-4E3F-97CB-7B4CA8701644}"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6FE0731-C370-4609-BFD4-A6D3EDAA077F}" type="datetimeFigureOut">
              <a:rPr lang="en-GB" smtClean="0"/>
              <a:t>14/06/2012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8E8372-7C4E-4E3F-97CB-7B4CA8701644}" type="slidenum">
              <a:rPr lang="en-GB" smtClean="0"/>
              <a:t>‹#›</a:t>
            </a:fld>
            <a:endParaRPr lang="en-GB"/>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FE0731-C370-4609-BFD4-A6D3EDAA077F}" type="datetimeFigureOut">
              <a:rPr lang="en-GB" smtClean="0"/>
              <a:t>14/06/2012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8E8372-7C4E-4E3F-97CB-7B4CA8701644}" type="slidenum">
              <a:rPr lang="en-GB" smtClean="0"/>
              <a:t>‹#›</a:t>
            </a:fld>
            <a:endParaRPr lang="en-GB"/>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D6FE0731-C370-4609-BFD4-A6D3EDAA077F}" type="datetimeFigureOut">
              <a:rPr lang="en-GB" smtClean="0"/>
              <a:t>14/06/2012</a:t>
            </a:fld>
            <a:endParaRPr lang="en-GB"/>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GB"/>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B8E8372-7C4E-4E3F-97CB-7B4CA8701644}" type="slidenum">
              <a:rPr lang="en-GB" smtClean="0"/>
              <a:t>‹#›</a:t>
            </a:fld>
            <a:endParaRPr lang="en-GB"/>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980728"/>
            <a:ext cx="7916416" cy="1584176"/>
          </a:xfrm>
        </p:spPr>
        <p:txBody>
          <a:bodyPr>
            <a:normAutofit/>
          </a:bodyPr>
          <a:lstStyle/>
          <a:p>
            <a:r>
              <a:rPr lang="en-US" sz="6600" dirty="0" smtClean="0"/>
              <a:t>Adobe Flash</a:t>
            </a:r>
            <a:endParaRPr lang="en-GB" sz="6600" dirty="0"/>
          </a:p>
        </p:txBody>
      </p:sp>
      <p:sp>
        <p:nvSpPr>
          <p:cNvPr id="3" name="Subtitle 2"/>
          <p:cNvSpPr>
            <a:spLocks noGrp="1"/>
          </p:cNvSpPr>
          <p:nvPr>
            <p:ph type="subTitle" idx="1"/>
          </p:nvPr>
        </p:nvSpPr>
        <p:spPr/>
        <p:txBody>
          <a:bodyPr>
            <a:normAutofit/>
          </a:bodyPr>
          <a:lstStyle/>
          <a:p>
            <a:r>
              <a:rPr lang="en-US" sz="4400" dirty="0" smtClean="0"/>
              <a:t>How to use sound in an animation</a:t>
            </a:r>
          </a:p>
          <a:p>
            <a:endParaRPr lang="en-GB" dirty="0"/>
          </a:p>
        </p:txBody>
      </p:sp>
    </p:spTree>
    <p:extLst>
      <p:ext uri="{BB962C8B-B14F-4D97-AF65-F5344CB8AC3E}">
        <p14:creationId xmlns:p14="http://schemas.microsoft.com/office/powerpoint/2010/main" val="15894627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a:t>Enter a value for Repeat to specify the number of times the sound should loop, or select Loop to repeat the sound continuously. </a:t>
            </a:r>
          </a:p>
          <a:p>
            <a:r>
              <a:rPr lang="en-GB" dirty="0"/>
              <a:t>For continuous play, enter a number large enough to play the sound for an extended duration. For example, to loop a 15-second sound for 15 minutes, enter 60. Looping stream sounds is not recommended. If a stream sound is set to loop, frames are added to the file and the file size is increased by the number of times the sound is looped. </a:t>
            </a:r>
          </a:p>
          <a:p>
            <a:endParaRPr lang="en-GB" dirty="0"/>
          </a:p>
        </p:txBody>
      </p:sp>
      <p:sp>
        <p:nvSpPr>
          <p:cNvPr id="3" name="Title 2"/>
          <p:cNvSpPr>
            <a:spLocks noGrp="1"/>
          </p:cNvSpPr>
          <p:nvPr>
            <p:ph type="title"/>
          </p:nvPr>
        </p:nvSpPr>
        <p:spPr/>
        <p:txBody>
          <a:bodyPr/>
          <a:lstStyle/>
          <a:p>
            <a:r>
              <a:rPr lang="en-US" dirty="0" smtClean="0"/>
              <a:t>Method 9:</a:t>
            </a:r>
            <a:endParaRPr lang="en-GB" dirty="0"/>
          </a:p>
        </p:txBody>
      </p:sp>
    </p:spTree>
    <p:extLst>
      <p:ext uri="{BB962C8B-B14F-4D97-AF65-F5344CB8AC3E}">
        <p14:creationId xmlns:p14="http://schemas.microsoft.com/office/powerpoint/2010/main" val="32194074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To test the sound, drag the </a:t>
            </a:r>
            <a:r>
              <a:rPr lang="en-GB" dirty="0" smtClean="0"/>
              <a:t>play head </a:t>
            </a:r>
            <a:r>
              <a:rPr lang="en-GB" dirty="0"/>
              <a:t>over the frames containing the sound or use commands in the Controller or the Control menu.</a:t>
            </a:r>
          </a:p>
        </p:txBody>
      </p:sp>
      <p:sp>
        <p:nvSpPr>
          <p:cNvPr id="3" name="Title 2"/>
          <p:cNvSpPr>
            <a:spLocks noGrp="1"/>
          </p:cNvSpPr>
          <p:nvPr>
            <p:ph type="title"/>
          </p:nvPr>
        </p:nvSpPr>
        <p:spPr/>
        <p:txBody>
          <a:bodyPr/>
          <a:lstStyle/>
          <a:p>
            <a:r>
              <a:rPr lang="en-US" dirty="0" smtClean="0"/>
              <a:t>Method 10:</a:t>
            </a:r>
            <a:endParaRPr lang="en-GB" dirty="0"/>
          </a:p>
        </p:txBody>
      </p:sp>
    </p:spTree>
    <p:extLst>
      <p:ext uri="{BB962C8B-B14F-4D97-AF65-F5344CB8AC3E}">
        <p14:creationId xmlns:p14="http://schemas.microsoft.com/office/powerpoint/2010/main" val="31463477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916832"/>
            <a:ext cx="4023957" cy="3450696"/>
          </a:xfrm>
        </p:spPr>
        <p:txBody>
          <a:bodyPr/>
          <a:lstStyle/>
          <a:p>
            <a:endParaRPr lang="en-GB" dirty="0"/>
          </a:p>
          <a:p>
            <a:r>
              <a:rPr lang="en-GB" dirty="0"/>
              <a:t>Import the sound into the library if it has not already been imported.</a:t>
            </a:r>
          </a:p>
        </p:txBody>
      </p:sp>
      <p:sp>
        <p:nvSpPr>
          <p:cNvPr id="3" name="Title 2"/>
          <p:cNvSpPr>
            <a:spLocks noGrp="1"/>
          </p:cNvSpPr>
          <p:nvPr>
            <p:ph type="title"/>
          </p:nvPr>
        </p:nvSpPr>
        <p:spPr/>
        <p:txBody>
          <a:bodyPr/>
          <a:lstStyle/>
          <a:p>
            <a:r>
              <a:rPr lang="en-US" dirty="0" smtClean="0"/>
              <a:t>Method 1:</a:t>
            </a:r>
            <a:endParaRPr lang="en-GB"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51038" b="32427"/>
          <a:stretch/>
        </p:blipFill>
        <p:spPr bwMode="auto">
          <a:xfrm>
            <a:off x="4572000" y="2132854"/>
            <a:ext cx="3986266" cy="44011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78647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27584" y="2060848"/>
            <a:ext cx="7408333" cy="3450696"/>
          </a:xfrm>
        </p:spPr>
        <p:txBody>
          <a:bodyPr>
            <a:normAutofit/>
          </a:bodyPr>
          <a:lstStyle/>
          <a:p>
            <a:r>
              <a:rPr lang="en-GB" sz="3600" dirty="0"/>
              <a:t>Select Insert &gt; Timeline &gt; Layer</a:t>
            </a:r>
          </a:p>
        </p:txBody>
      </p:sp>
      <p:sp>
        <p:nvSpPr>
          <p:cNvPr id="3" name="Title 2"/>
          <p:cNvSpPr>
            <a:spLocks noGrp="1"/>
          </p:cNvSpPr>
          <p:nvPr>
            <p:ph type="title"/>
          </p:nvPr>
        </p:nvSpPr>
        <p:spPr/>
        <p:txBody>
          <a:bodyPr/>
          <a:lstStyle/>
          <a:p>
            <a:r>
              <a:rPr lang="en-US" dirty="0" smtClean="0"/>
              <a:t>Method 2:</a:t>
            </a:r>
            <a:endParaRPr lang="en-GB" dirty="0"/>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53421" b="69852"/>
          <a:stretch/>
        </p:blipFill>
        <p:spPr bwMode="auto">
          <a:xfrm>
            <a:off x="467544" y="3717032"/>
            <a:ext cx="3205297" cy="16597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74043" r="80461" b="4134"/>
          <a:stretch/>
        </p:blipFill>
        <p:spPr bwMode="auto">
          <a:xfrm>
            <a:off x="5004048" y="3717032"/>
            <a:ext cx="2721819" cy="2432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flipH="1">
            <a:off x="5940152" y="3068960"/>
            <a:ext cx="1656184" cy="14779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39370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a:t>With the new sound layer selected, drag the sound from the Library panel onto the Stage. The sound is added to the current layer. </a:t>
            </a:r>
          </a:p>
          <a:p>
            <a:r>
              <a:rPr lang="en-GB" dirty="0"/>
              <a:t>You can place multiple sounds on one layer or on layers containing other objects. However, it is recommended that each sound be placed on a separate layer. Each layer acts as a separate sound channel. The sounds on all layers are combined when you play the SWF file.</a:t>
            </a:r>
          </a:p>
          <a:p>
            <a:endParaRPr lang="en-US" dirty="0" smtClean="0"/>
          </a:p>
        </p:txBody>
      </p:sp>
      <p:sp>
        <p:nvSpPr>
          <p:cNvPr id="3" name="Title 2"/>
          <p:cNvSpPr>
            <a:spLocks noGrp="1"/>
          </p:cNvSpPr>
          <p:nvPr>
            <p:ph type="title"/>
          </p:nvPr>
        </p:nvSpPr>
        <p:spPr/>
        <p:txBody>
          <a:bodyPr/>
          <a:lstStyle/>
          <a:p>
            <a:r>
              <a:rPr lang="en-US" dirty="0" smtClean="0"/>
              <a:t>Method 3:</a:t>
            </a:r>
            <a:endParaRPr lang="en-GB" dirty="0"/>
          </a:p>
        </p:txBody>
      </p:sp>
    </p:spTree>
    <p:extLst>
      <p:ext uri="{BB962C8B-B14F-4D97-AF65-F5344CB8AC3E}">
        <p14:creationId xmlns:p14="http://schemas.microsoft.com/office/powerpoint/2010/main" val="32157781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In the Timeline, select the first frame that contains the sound file.</a:t>
            </a:r>
            <a:endParaRPr lang="en-US" dirty="0" smtClean="0"/>
          </a:p>
        </p:txBody>
      </p:sp>
      <p:sp>
        <p:nvSpPr>
          <p:cNvPr id="3" name="Title 2"/>
          <p:cNvSpPr>
            <a:spLocks noGrp="1"/>
          </p:cNvSpPr>
          <p:nvPr>
            <p:ph type="title"/>
          </p:nvPr>
        </p:nvSpPr>
        <p:spPr/>
        <p:txBody>
          <a:bodyPr>
            <a:normAutofit/>
          </a:bodyPr>
          <a:lstStyle/>
          <a:p>
            <a:r>
              <a:rPr lang="en-US" dirty="0" smtClean="0"/>
              <a:t>Method 4:</a:t>
            </a:r>
            <a:endParaRPr lang="en-GB" dirty="0"/>
          </a:p>
        </p:txBody>
      </p:sp>
    </p:spTree>
    <p:extLst>
      <p:ext uri="{BB962C8B-B14F-4D97-AF65-F5344CB8AC3E}">
        <p14:creationId xmlns:p14="http://schemas.microsoft.com/office/powerpoint/2010/main" val="25444182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Select Window &gt; Properties, and click the arrow in the lower-right corner to expand the Property inspector.</a:t>
            </a:r>
          </a:p>
        </p:txBody>
      </p:sp>
      <p:sp>
        <p:nvSpPr>
          <p:cNvPr id="3" name="Title 2"/>
          <p:cNvSpPr>
            <a:spLocks noGrp="1"/>
          </p:cNvSpPr>
          <p:nvPr>
            <p:ph type="title"/>
          </p:nvPr>
        </p:nvSpPr>
        <p:spPr/>
        <p:txBody>
          <a:bodyPr>
            <a:normAutofit/>
          </a:bodyPr>
          <a:lstStyle/>
          <a:p>
            <a:r>
              <a:rPr lang="en-US" dirty="0" smtClean="0"/>
              <a:t>Method 5:</a:t>
            </a:r>
            <a:endParaRPr lang="en-GB" dirty="0"/>
          </a:p>
        </p:txBody>
      </p:sp>
    </p:spTree>
    <p:extLst>
      <p:ext uri="{BB962C8B-B14F-4D97-AF65-F5344CB8AC3E}">
        <p14:creationId xmlns:p14="http://schemas.microsoft.com/office/powerpoint/2010/main" val="9543411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In the Property inspector, select the sound file from the Sound pop-up menu.</a:t>
            </a:r>
          </a:p>
        </p:txBody>
      </p:sp>
      <p:sp>
        <p:nvSpPr>
          <p:cNvPr id="3" name="Title 2"/>
          <p:cNvSpPr>
            <a:spLocks noGrp="1"/>
          </p:cNvSpPr>
          <p:nvPr>
            <p:ph type="title"/>
          </p:nvPr>
        </p:nvSpPr>
        <p:spPr/>
        <p:txBody>
          <a:bodyPr/>
          <a:lstStyle/>
          <a:p>
            <a:r>
              <a:rPr lang="en-US" dirty="0" smtClean="0"/>
              <a:t>Method 6:</a:t>
            </a:r>
            <a:endParaRPr lang="en-GB" dirty="0"/>
          </a:p>
        </p:txBody>
      </p:sp>
    </p:spTree>
    <p:extLst>
      <p:ext uri="{BB962C8B-B14F-4D97-AF65-F5344CB8AC3E}">
        <p14:creationId xmlns:p14="http://schemas.microsoft.com/office/powerpoint/2010/main" val="42596343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GB" dirty="0"/>
              <a:t>Select an effect option from the Effects pop-up menu: None Applies no effects to the sound file. Select this option to remove previously applied effects. </a:t>
            </a:r>
          </a:p>
          <a:p>
            <a:r>
              <a:rPr lang="en-GB" dirty="0"/>
              <a:t>Left Channel/Right Channel Plays sound in the left or right channel only.</a:t>
            </a:r>
          </a:p>
          <a:p>
            <a:r>
              <a:rPr lang="en-GB" dirty="0"/>
              <a:t>Fade Left To Right/Fade Right To Left Shifts the sound from one channel to the other.</a:t>
            </a:r>
          </a:p>
          <a:p>
            <a:r>
              <a:rPr lang="en-GB" dirty="0"/>
              <a:t>Fade In Gradually increases the volume of a sound over its duration.</a:t>
            </a:r>
          </a:p>
          <a:p>
            <a:r>
              <a:rPr lang="en-GB" dirty="0"/>
              <a:t>Fade Out Gradually decreases the volume of a sound over its duration.</a:t>
            </a:r>
          </a:p>
          <a:p>
            <a:r>
              <a:rPr lang="en-GB" dirty="0"/>
              <a:t>Custom Lets you create custom in and out points of sound using the Edit Envelope. </a:t>
            </a:r>
          </a:p>
        </p:txBody>
      </p:sp>
      <p:sp>
        <p:nvSpPr>
          <p:cNvPr id="3" name="Title 2"/>
          <p:cNvSpPr>
            <a:spLocks noGrp="1"/>
          </p:cNvSpPr>
          <p:nvPr>
            <p:ph type="title"/>
          </p:nvPr>
        </p:nvSpPr>
        <p:spPr/>
        <p:txBody>
          <a:bodyPr/>
          <a:lstStyle/>
          <a:p>
            <a:r>
              <a:rPr lang="en-US" dirty="0" smtClean="0"/>
              <a:t>Method 7:</a:t>
            </a:r>
            <a:endParaRPr lang="en-GB" dirty="0"/>
          </a:p>
        </p:txBody>
      </p:sp>
    </p:spTree>
    <p:extLst>
      <p:ext uri="{BB962C8B-B14F-4D97-AF65-F5344CB8AC3E}">
        <p14:creationId xmlns:p14="http://schemas.microsoft.com/office/powerpoint/2010/main" val="29669209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1" y="1556792"/>
            <a:ext cx="8568952" cy="4569371"/>
          </a:xfrm>
        </p:spPr>
        <p:txBody>
          <a:bodyPr>
            <a:noAutofit/>
          </a:bodyPr>
          <a:lstStyle/>
          <a:p>
            <a:r>
              <a:rPr lang="en-GB" sz="1400" dirty="0"/>
              <a:t>Select a synchronization option from the Sync pop-up menu: </a:t>
            </a:r>
          </a:p>
          <a:p>
            <a:r>
              <a:rPr lang="en-GB" sz="1400" dirty="0"/>
              <a:t>Note: If you are placing the sound on a frame other than frame 1 in the main Timeline, select the Stop option.</a:t>
            </a:r>
          </a:p>
          <a:p>
            <a:r>
              <a:rPr lang="en-GB" sz="1400" dirty="0"/>
              <a:t> Event Synchronizes the sound to the occurrence of an event. An event sound plays when its starting </a:t>
            </a:r>
            <a:r>
              <a:rPr lang="en-GB" sz="1400" dirty="0" err="1"/>
              <a:t>keyframe</a:t>
            </a:r>
            <a:r>
              <a:rPr lang="en-GB" sz="1400" dirty="0"/>
              <a:t> first appears and the plays in its entirety, independently of the </a:t>
            </a:r>
            <a:r>
              <a:rPr lang="en-GB" sz="1400" dirty="0" err="1"/>
              <a:t>playhead</a:t>
            </a:r>
            <a:r>
              <a:rPr lang="en-GB" sz="1400" dirty="0"/>
              <a:t> in the Timeline, even if the SWF file stops playing. Event sounds are mixed when you play your published SWF file. </a:t>
            </a:r>
          </a:p>
          <a:p>
            <a:r>
              <a:rPr lang="en-GB" sz="1400" dirty="0"/>
              <a:t>If an event sound is playing and the sound is instantiated again (for example, by the user clicking a button again, or the </a:t>
            </a:r>
            <a:r>
              <a:rPr lang="en-GB" sz="1400" dirty="0" err="1"/>
              <a:t>playhead</a:t>
            </a:r>
            <a:r>
              <a:rPr lang="en-GB" sz="1400" dirty="0"/>
              <a:t> passing the starting </a:t>
            </a:r>
            <a:r>
              <a:rPr lang="en-GB" sz="1400" dirty="0" err="1"/>
              <a:t>keyframe</a:t>
            </a:r>
            <a:r>
              <a:rPr lang="en-GB" sz="1400" dirty="0"/>
              <a:t> of the sound), the first instance of the sound continues to play and another instance of the same sound begins to play simultaneously. Keep this in mind when using longer sounds, as they can potentially overlap, causing unintended audio effects.</a:t>
            </a:r>
          </a:p>
          <a:p>
            <a:r>
              <a:rPr lang="en-GB" sz="1400" dirty="0"/>
              <a:t> </a:t>
            </a:r>
          </a:p>
          <a:p>
            <a:r>
              <a:rPr lang="en-GB" sz="1400" dirty="0"/>
              <a:t>Start The same as Event, except that if the sound is already playing, no new instance of the sound plays.</a:t>
            </a:r>
          </a:p>
          <a:p>
            <a:r>
              <a:rPr lang="en-GB" sz="1400" dirty="0"/>
              <a:t>Stop Silences the specified sound. </a:t>
            </a:r>
          </a:p>
          <a:p>
            <a:r>
              <a:rPr lang="en-GB" sz="1400" dirty="0"/>
              <a:t>Stream Synchronizes the sound for playing on a website. Flash Professional forces animation to keep pace with stream sounds. If Flash Professional can’t draw animation frames quickly enough, it skips frames. Unlike event sounds, stream sounds stop if the SWF file stops playing. Also, a stream sound can never play longer than the length of the frames it occupies. Stream sounds are mixed when you publish your SWF file.</a:t>
            </a:r>
          </a:p>
          <a:p>
            <a:r>
              <a:rPr lang="en-GB" sz="1400" dirty="0"/>
              <a:t>An example of a stream sound is the voice of a character in an animation that plays in multiple frames.</a:t>
            </a:r>
          </a:p>
          <a:p>
            <a:r>
              <a:rPr lang="en-GB" sz="1400" dirty="0"/>
              <a:t> </a:t>
            </a:r>
          </a:p>
          <a:p>
            <a:r>
              <a:rPr lang="en-GB" sz="1400" dirty="0"/>
              <a:t>Note: If you use an mp3 sound as a stream sound, you must recompress the sound for export. You can export the sound as an mp3 file, with the same compression settings that it had on import</a:t>
            </a:r>
            <a:r>
              <a:rPr lang="en-GB" sz="700" dirty="0"/>
              <a:t>. </a:t>
            </a:r>
          </a:p>
        </p:txBody>
      </p:sp>
      <p:sp>
        <p:nvSpPr>
          <p:cNvPr id="3" name="Title 2"/>
          <p:cNvSpPr>
            <a:spLocks noGrp="1"/>
          </p:cNvSpPr>
          <p:nvPr>
            <p:ph type="title"/>
          </p:nvPr>
        </p:nvSpPr>
        <p:spPr/>
        <p:txBody>
          <a:bodyPr/>
          <a:lstStyle/>
          <a:p>
            <a:r>
              <a:rPr lang="en-US" dirty="0" smtClean="0"/>
              <a:t>Method 8:</a:t>
            </a:r>
            <a:endParaRPr lang="en-GB" dirty="0"/>
          </a:p>
        </p:txBody>
      </p:sp>
    </p:spTree>
    <p:extLst>
      <p:ext uri="{BB962C8B-B14F-4D97-AF65-F5344CB8AC3E}">
        <p14:creationId xmlns:p14="http://schemas.microsoft.com/office/powerpoint/2010/main" val="806686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27</TotalTime>
  <Words>749</Words>
  <Application>Microsoft Office PowerPoint</Application>
  <PresentationFormat>On-screen Show (4:3)</PresentationFormat>
  <Paragraphs>40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Waveform</vt:lpstr>
      <vt:lpstr>Adobe Flash</vt:lpstr>
      <vt:lpstr>Method 1:</vt:lpstr>
      <vt:lpstr>Method 2:</vt:lpstr>
      <vt:lpstr>Method 3:</vt:lpstr>
      <vt:lpstr>Method 4:</vt:lpstr>
      <vt:lpstr>Method 5:</vt:lpstr>
      <vt:lpstr>Method 6:</vt:lpstr>
      <vt:lpstr>Method 7:</vt:lpstr>
      <vt:lpstr>Method 8:</vt:lpstr>
      <vt:lpstr>Method 9:</vt:lpstr>
      <vt:lpstr>Method 10:</vt:lpstr>
    </vt:vector>
  </TitlesOfParts>
  <Company>St.Andrews International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Adobe Flash</dc:title>
  <dc:creator>Nipich Nimvachirasoonthorn</dc:creator>
  <cp:lastModifiedBy>Nipich Nimvachirasoonthorn</cp:lastModifiedBy>
  <cp:revision>3</cp:revision>
  <dcterms:created xsi:type="dcterms:W3CDTF">2012-06-14T01:00:22Z</dcterms:created>
  <dcterms:modified xsi:type="dcterms:W3CDTF">2012-06-14T01:27:28Z</dcterms:modified>
</cp:coreProperties>
</file>