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14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DD443-63DD-4BF1-9A60-B373246E57B5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E7E5E-665B-4C35-AD11-F0E9D79629A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91220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E7E5E-665B-4C35-AD11-F0E9D79629A6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9982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E7E5E-665B-4C35-AD11-F0E9D79629A6}" type="slidenum">
              <a:rPr lang="th-TH" smtClean="0"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3057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th-TH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th-TH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612240C-8B62-4F57-A73D-B48B37C77E86}" type="datetimeFigureOut">
              <a:rPr lang="th-TH" smtClean="0"/>
              <a:t>20/06/55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810DA44-8EA8-4C6F-BDA8-B23EEB081138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Awin</a:t>
            </a:r>
            <a:endParaRPr lang="en-US" dirty="0" smtClean="0"/>
          </a:p>
          <a:p>
            <a:r>
              <a:rPr lang="en-US" dirty="0" smtClean="0"/>
              <a:t>Daniel</a:t>
            </a:r>
          </a:p>
          <a:p>
            <a:r>
              <a:rPr lang="en-US" dirty="0" smtClean="0"/>
              <a:t>9S</a:t>
            </a:r>
            <a:endParaRPr lang="th-T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Adobe Flash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– Scenes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 smtClean="0"/>
              <a:t>AND ADDING SOUND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08846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noFill/>
          <a:ln>
            <a:solidFill>
              <a:schemeClr val="bg1"/>
            </a:solidFill>
          </a:ln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• Scenes in Adobe Flash work just like quick slideshows</a:t>
            </a:r>
          </a:p>
          <a:p>
            <a:pPr marL="45720" indent="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“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scene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like a clip of a movie, which can be treated as an entire single unit all on its own and arranged around other clips. If you have multiple scenes in a Flash movie without any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stops at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end of them, then all of your scenes will play consecutively in the order they were created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.”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Example: (Unfortunately, we could not attach the swf file.)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Scenes in Adobe Flash CS5</a:t>
            </a:r>
            <a:endParaRPr lang="th-T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9" t="53064" r="26715" b="22343"/>
          <a:stretch/>
        </p:blipFill>
        <p:spPr bwMode="auto">
          <a:xfrm>
            <a:off x="1187624" y="4437112"/>
            <a:ext cx="3744416" cy="1553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467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20000">
        <p:fade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a scene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Put some graphics, etc. in</a:t>
            </a:r>
          </a:p>
          <a:p>
            <a:r>
              <a:rPr lang="en-US" dirty="0" smtClean="0"/>
              <a:t>Done!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scenes</a:t>
            </a:r>
            <a:endParaRPr lang="th-T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7" t="4903" r="70771" b="76806"/>
          <a:stretch/>
        </p:blipFill>
        <p:spPr bwMode="auto">
          <a:xfrm>
            <a:off x="683568" y="2150476"/>
            <a:ext cx="2505807" cy="1881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21" t="4460" r="28859" b="86347"/>
          <a:stretch/>
        </p:blipFill>
        <p:spPr bwMode="auto">
          <a:xfrm>
            <a:off x="4932040" y="2167981"/>
            <a:ext cx="1611774" cy="896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16016" y="3212976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use the video button to see all the scenes and select the scene that you want to work on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52320" y="6093296"/>
            <a:ext cx="13265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YOLO</a:t>
            </a:r>
            <a:endParaRPr lang="en-US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329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10000">
        <p:fade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By inserting sound on your Adobe Flash project makes it even more interesting.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The steps of inserting sound are:</a:t>
            </a:r>
          </a:p>
          <a:p>
            <a:r>
              <a:rPr lang="en-US" sz="2400" dirty="0" smtClean="0"/>
              <a:t>Importing the sound </a:t>
            </a:r>
          </a:p>
          <a:p>
            <a:r>
              <a:rPr lang="en-US" sz="2400" dirty="0" smtClean="0"/>
              <a:t>Creating a music</a:t>
            </a:r>
          </a:p>
          <a:p>
            <a:r>
              <a:rPr lang="en-US" sz="2400" dirty="0" smtClean="0"/>
              <a:t>Dragging it to the right place on the keyframe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INSERTING SOUND MAKES IT EVEN BETTER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7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Importing 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44208" y="1695065"/>
            <a:ext cx="2448272" cy="48270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Choose a sound file that you want to use, then import it.</a:t>
            </a:r>
            <a:br>
              <a:rPr lang="en-US" dirty="0" smtClean="0"/>
            </a:br>
            <a:r>
              <a:rPr lang="en-US" dirty="0" smtClean="0"/>
              <a:t>FILE &gt; IMPORT &gt; IMPORT TO LIBRARY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" r="43830" b="10230"/>
          <a:stretch/>
        </p:blipFill>
        <p:spPr bwMode="auto">
          <a:xfrm>
            <a:off x="611560" y="1750723"/>
            <a:ext cx="5276623" cy="4715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081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new slide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8" t="68153" r="34114" b="6325"/>
          <a:stretch/>
        </p:blipFill>
        <p:spPr bwMode="auto">
          <a:xfrm>
            <a:off x="169597" y="2852936"/>
            <a:ext cx="868680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128" y="1772816"/>
            <a:ext cx="6696744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a new layer to insert the sound and drag it where you want it to stop playing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60" r="34334" b="6250"/>
          <a:stretch/>
        </p:blipFill>
        <p:spPr bwMode="auto">
          <a:xfrm>
            <a:off x="312472" y="4759130"/>
            <a:ext cx="8543925" cy="185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57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Inserting it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1798" y="1728228"/>
            <a:ext cx="8346178" cy="13681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Find the sound in the library and drag in it to the keyframe, where it will begin playing once you pressed enter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" r="2379" b="16838"/>
          <a:stretch/>
        </p:blipFill>
        <p:spPr bwMode="auto">
          <a:xfrm>
            <a:off x="410612" y="3284984"/>
            <a:ext cx="836736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23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Click="0" advTm="5000">
        <p:fade/>
      </p:transition>
    </mc:Choice>
    <mc:Fallback xmlns="">
      <p:transition spd="slow" advClick="0" advTm="5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186</TotalTime>
  <Words>219</Words>
  <Application>Microsoft Office PowerPoint</Application>
  <PresentationFormat>On-screen Show (4:3)</PresentationFormat>
  <Paragraphs>34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Grid</vt:lpstr>
      <vt:lpstr>Adobe Flash  – Scenes  – AND ADDING SOUND</vt:lpstr>
      <vt:lpstr>Scenes in Adobe Flash CS5</vt:lpstr>
      <vt:lpstr>How TO use scenes</vt:lpstr>
      <vt:lpstr>INSERTING SOUND MAKES IT EVEN BETTER</vt:lpstr>
      <vt:lpstr>Importing it</vt:lpstr>
      <vt:lpstr>Creating a new slide</vt:lpstr>
      <vt:lpstr>Inserting 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Adobe Flash - Scenes</dc:title>
  <dc:creator>Awin</dc:creator>
  <cp:lastModifiedBy>HP</cp:lastModifiedBy>
  <cp:revision>19</cp:revision>
  <dcterms:created xsi:type="dcterms:W3CDTF">2012-06-13T15:50:19Z</dcterms:created>
  <dcterms:modified xsi:type="dcterms:W3CDTF">2012-06-20T14:07:23Z</dcterms:modified>
</cp:coreProperties>
</file>